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2"/>
  </p:notesMasterIdLst>
  <p:sldIdLst>
    <p:sldId id="293" r:id="rId7"/>
    <p:sldId id="294" r:id="rId8"/>
    <p:sldId id="272" r:id="rId9"/>
    <p:sldId id="295" r:id="rId10"/>
    <p:sldId id="301" r:id="rId11"/>
    <p:sldId id="299" r:id="rId12"/>
    <p:sldId id="276" r:id="rId13"/>
    <p:sldId id="277" r:id="rId14"/>
    <p:sldId id="298" r:id="rId15"/>
    <p:sldId id="303" r:id="rId16"/>
    <p:sldId id="304" r:id="rId17"/>
    <p:sldId id="305" r:id="rId18"/>
    <p:sldId id="264" r:id="rId19"/>
    <p:sldId id="306" r:id="rId20"/>
    <p:sldId id="307" r:id="rId21"/>
    <p:sldId id="308" r:id="rId22"/>
    <p:sldId id="263" r:id="rId23"/>
    <p:sldId id="309" r:id="rId24"/>
    <p:sldId id="292" r:id="rId25"/>
    <p:sldId id="310" r:id="rId26"/>
    <p:sldId id="296" r:id="rId27"/>
    <p:sldId id="311" r:id="rId28"/>
    <p:sldId id="312" r:id="rId29"/>
    <p:sldId id="313" r:id="rId30"/>
    <p:sldId id="284" r:id="rId31"/>
    <p:sldId id="278" r:id="rId32"/>
    <p:sldId id="314" r:id="rId33"/>
    <p:sldId id="317" r:id="rId34"/>
    <p:sldId id="269" r:id="rId35"/>
    <p:sldId id="315" r:id="rId36"/>
    <p:sldId id="297" r:id="rId37"/>
    <p:sldId id="316" r:id="rId38"/>
    <p:sldId id="318" r:id="rId39"/>
    <p:sldId id="291" r:id="rId40"/>
    <p:sldId id="290" r:id="rId41"/>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177E4-F5B9-A57F-9732-3685014E9C86}" v="242" dt="2025-10-11T13:47:12.465"/>
    <p1510:client id="{52E38A86-76EB-192C-3822-7A0EAED4F380}" v="551" dt="2025-10-12T13:18:07.890"/>
    <p1510:client id="{61FCCF63-273E-077A-198F-61CC75F474CD}" v="5" dt="2025-10-11T17:29:19.511"/>
    <p1510:client id="{97B2EFCD-33A1-2B41-B549-B161D1369A31}" v="10" dt="2025-10-11T18:35:15.357"/>
    <p1510:client id="{A0D24CC5-25AF-38DA-76C6-D4359368AF1B}" v="830" dt="2025-10-12T00:32:12.047"/>
    <p1510:client id="{E8F888BB-5ECD-89E6-DAC8-94054149DAB6}" v="108" dt="2025-10-12T20:07:11.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verne Walker" userId="S::laverne.walker@un.org::d5031133-77de-4c48-bdfe-f61d33eb3bed" providerId="AD" clId="Web-{242177E4-F5B9-A57F-9732-3685014E9C86}"/>
    <pc:docChg chg="modSld">
      <pc:chgData name="Laverne Walker" userId="S::laverne.walker@un.org::d5031133-77de-4c48-bdfe-f61d33eb3bed" providerId="AD" clId="Web-{242177E4-F5B9-A57F-9732-3685014E9C86}" dt="2025-10-11T13:47:12.465" v="240" actId="20577"/>
      <pc:docMkLst>
        <pc:docMk/>
      </pc:docMkLst>
      <pc:sldChg chg="modSp">
        <pc:chgData name="Laverne Walker" userId="S::laverne.walker@un.org::d5031133-77de-4c48-bdfe-f61d33eb3bed" providerId="AD" clId="Web-{242177E4-F5B9-A57F-9732-3685014E9C86}" dt="2025-10-11T13:15:46.757" v="224" actId="20577"/>
        <pc:sldMkLst>
          <pc:docMk/>
          <pc:sldMk cId="947316123" sldId="269"/>
        </pc:sldMkLst>
        <pc:spChg chg="mod">
          <ac:chgData name="Laverne Walker" userId="S::laverne.walker@un.org::d5031133-77de-4c48-bdfe-f61d33eb3bed" providerId="AD" clId="Web-{242177E4-F5B9-A57F-9732-3685014E9C86}" dt="2025-10-11T13:15:46.757" v="224" actId="20577"/>
          <ac:spMkLst>
            <pc:docMk/>
            <pc:sldMk cId="947316123" sldId="269"/>
            <ac:spMk id="3" creationId="{D910C45D-B118-BA6C-B68D-896BCDD9A28A}"/>
          </ac:spMkLst>
        </pc:spChg>
      </pc:sldChg>
      <pc:sldChg chg="modSp">
        <pc:chgData name="Laverne Walker" userId="S::laverne.walker@un.org::d5031133-77de-4c48-bdfe-f61d33eb3bed" providerId="AD" clId="Web-{242177E4-F5B9-A57F-9732-3685014E9C86}" dt="2025-10-11T13:47:12.465" v="240" actId="20577"/>
        <pc:sldMkLst>
          <pc:docMk/>
          <pc:sldMk cId="1773901258" sldId="278"/>
        </pc:sldMkLst>
        <pc:spChg chg="mod">
          <ac:chgData name="Laverne Walker" userId="S::laverne.walker@un.org::d5031133-77de-4c48-bdfe-f61d33eb3bed" providerId="AD" clId="Web-{242177E4-F5B9-A57F-9732-3685014E9C86}" dt="2025-10-11T13:47:12.465" v="240" actId="20577"/>
          <ac:spMkLst>
            <pc:docMk/>
            <pc:sldMk cId="1773901258" sldId="278"/>
            <ac:spMk id="3" creationId="{1043C8C3-A0B7-2A7F-A3D1-2B03F0B5BDD5}"/>
          </ac:spMkLst>
        </pc:spChg>
      </pc:sldChg>
      <pc:sldChg chg="modSp">
        <pc:chgData name="Laverne Walker" userId="S::laverne.walker@un.org::d5031133-77de-4c48-bdfe-f61d33eb3bed" providerId="AD" clId="Web-{242177E4-F5B9-A57F-9732-3685014E9C86}" dt="2025-10-11T12:37:43.432" v="13" actId="20577"/>
        <pc:sldMkLst>
          <pc:docMk/>
          <pc:sldMk cId="3034966535" sldId="288"/>
        </pc:sldMkLst>
        <pc:spChg chg="mod">
          <ac:chgData name="Laverne Walker" userId="S::laverne.walker@un.org::d5031133-77de-4c48-bdfe-f61d33eb3bed" providerId="AD" clId="Web-{242177E4-F5B9-A57F-9732-3685014E9C86}" dt="2025-10-11T12:37:43.432" v="13" actId="20577"/>
          <ac:spMkLst>
            <pc:docMk/>
            <pc:sldMk cId="3034966535" sldId="288"/>
            <ac:spMk id="3" creationId="{439AF7C0-BEA8-3413-88FE-FE3DAC5433F8}"/>
          </ac:spMkLst>
        </pc:spChg>
      </pc:sldChg>
      <pc:sldChg chg="modSp">
        <pc:chgData name="Laverne Walker" userId="S::laverne.walker@un.org::d5031133-77de-4c48-bdfe-f61d33eb3bed" providerId="AD" clId="Web-{242177E4-F5B9-A57F-9732-3685014E9C86}" dt="2025-10-11T12:49:18.743" v="119" actId="20577"/>
        <pc:sldMkLst>
          <pc:docMk/>
          <pc:sldMk cId="950775670" sldId="291"/>
        </pc:sldMkLst>
        <pc:spChg chg="mod">
          <ac:chgData name="Laverne Walker" userId="S::laverne.walker@un.org::d5031133-77de-4c48-bdfe-f61d33eb3bed" providerId="AD" clId="Web-{242177E4-F5B9-A57F-9732-3685014E9C86}" dt="2025-10-11T12:49:18.743" v="119" actId="20577"/>
          <ac:spMkLst>
            <pc:docMk/>
            <pc:sldMk cId="950775670" sldId="291"/>
            <ac:spMk id="3" creationId="{4D9F6110-84E3-D0C5-9E50-3787D888382F}"/>
          </ac:spMkLst>
        </pc:spChg>
      </pc:sldChg>
      <pc:sldChg chg="modSp">
        <pc:chgData name="Laverne Walker" userId="S::laverne.walker@un.org::d5031133-77de-4c48-bdfe-f61d33eb3bed" providerId="AD" clId="Web-{242177E4-F5B9-A57F-9732-3685014E9C86}" dt="2025-10-11T13:44:20.854" v="233" actId="20577"/>
        <pc:sldMkLst>
          <pc:docMk/>
          <pc:sldMk cId="3534221068" sldId="311"/>
        </pc:sldMkLst>
        <pc:spChg chg="mod">
          <ac:chgData name="Laverne Walker" userId="S::laverne.walker@un.org::d5031133-77de-4c48-bdfe-f61d33eb3bed" providerId="AD" clId="Web-{242177E4-F5B9-A57F-9732-3685014E9C86}" dt="2025-10-11T13:44:20.854" v="233" actId="20577"/>
          <ac:spMkLst>
            <pc:docMk/>
            <pc:sldMk cId="3534221068" sldId="311"/>
            <ac:spMk id="8" creationId="{15004389-94E7-93A8-8461-149D61A6B660}"/>
          </ac:spMkLst>
        </pc:spChg>
      </pc:sldChg>
    </pc:docChg>
  </pc:docChgLst>
  <pc:docChgLst>
    <pc:chgData name="Laverne Walker" userId="S::laverne.walker@un.org::d5031133-77de-4c48-bdfe-f61d33eb3bed" providerId="AD" clId="Web-{E8F888BB-5ECD-89E6-DAC8-94054149DAB6}"/>
    <pc:docChg chg="delSld modSld">
      <pc:chgData name="Laverne Walker" userId="S::laverne.walker@un.org::d5031133-77de-4c48-bdfe-f61d33eb3bed" providerId="AD" clId="Web-{E8F888BB-5ECD-89E6-DAC8-94054149DAB6}" dt="2025-10-12T20:07:08.954" v="105" actId="20577"/>
      <pc:docMkLst>
        <pc:docMk/>
      </pc:docMkLst>
      <pc:sldChg chg="modSp">
        <pc:chgData name="Laverne Walker" userId="S::laverne.walker@un.org::d5031133-77de-4c48-bdfe-f61d33eb3bed" providerId="AD" clId="Web-{E8F888BB-5ECD-89E6-DAC8-94054149DAB6}" dt="2025-10-12T19:40:22.360" v="52" actId="20577"/>
        <pc:sldMkLst>
          <pc:docMk/>
          <pc:sldMk cId="2748850027" sldId="263"/>
        </pc:sldMkLst>
        <pc:spChg chg="mod">
          <ac:chgData name="Laverne Walker" userId="S::laverne.walker@un.org::d5031133-77de-4c48-bdfe-f61d33eb3bed" providerId="AD" clId="Web-{E8F888BB-5ECD-89E6-DAC8-94054149DAB6}" dt="2025-10-12T19:40:22.360" v="52" actId="20577"/>
          <ac:spMkLst>
            <pc:docMk/>
            <pc:sldMk cId="2748850027" sldId="263"/>
            <ac:spMk id="3" creationId="{79296680-11C6-038D-1ED4-594699DA1E9E}"/>
          </ac:spMkLst>
        </pc:spChg>
      </pc:sldChg>
      <pc:sldChg chg="modSp">
        <pc:chgData name="Laverne Walker" userId="S::laverne.walker@un.org::d5031133-77de-4c48-bdfe-f61d33eb3bed" providerId="AD" clId="Web-{E8F888BB-5ECD-89E6-DAC8-94054149DAB6}" dt="2025-10-12T19:43:01.251" v="84" actId="20577"/>
        <pc:sldMkLst>
          <pc:docMk/>
          <pc:sldMk cId="947316123" sldId="269"/>
        </pc:sldMkLst>
        <pc:spChg chg="mod">
          <ac:chgData name="Laverne Walker" userId="S::laverne.walker@un.org::d5031133-77de-4c48-bdfe-f61d33eb3bed" providerId="AD" clId="Web-{E8F888BB-5ECD-89E6-DAC8-94054149DAB6}" dt="2025-10-12T19:43:01.251" v="84" actId="20577"/>
          <ac:spMkLst>
            <pc:docMk/>
            <pc:sldMk cId="947316123" sldId="269"/>
            <ac:spMk id="3" creationId="{D910C45D-B118-BA6C-B68D-896BCDD9A28A}"/>
          </ac:spMkLst>
        </pc:spChg>
      </pc:sldChg>
      <pc:sldChg chg="modSp">
        <pc:chgData name="Laverne Walker" userId="S::laverne.walker@un.org::d5031133-77de-4c48-bdfe-f61d33eb3bed" providerId="AD" clId="Web-{E8F888BB-5ECD-89E6-DAC8-94054149DAB6}" dt="2025-10-12T19:41:11.594" v="65" actId="20577"/>
        <pc:sldMkLst>
          <pc:docMk/>
          <pc:sldMk cId="1187772178" sldId="277"/>
        </pc:sldMkLst>
        <pc:spChg chg="mod">
          <ac:chgData name="Laverne Walker" userId="S::laverne.walker@un.org::d5031133-77de-4c48-bdfe-f61d33eb3bed" providerId="AD" clId="Web-{E8F888BB-5ECD-89E6-DAC8-94054149DAB6}" dt="2025-10-12T19:41:11.594" v="65" actId="20577"/>
          <ac:spMkLst>
            <pc:docMk/>
            <pc:sldMk cId="1187772178" sldId="277"/>
            <ac:spMk id="3" creationId="{14D1421F-98B2-6FAF-5BE5-F854A9F29F0E}"/>
          </ac:spMkLst>
        </pc:spChg>
      </pc:sldChg>
      <pc:sldChg chg="modSp">
        <pc:chgData name="Laverne Walker" userId="S::laverne.walker@un.org::d5031133-77de-4c48-bdfe-f61d33eb3bed" providerId="AD" clId="Web-{E8F888BB-5ECD-89E6-DAC8-94054149DAB6}" dt="2025-10-12T20:03:46.965" v="104" actId="20577"/>
        <pc:sldMkLst>
          <pc:docMk/>
          <pc:sldMk cId="1773901258" sldId="278"/>
        </pc:sldMkLst>
        <pc:spChg chg="mod">
          <ac:chgData name="Laverne Walker" userId="S::laverne.walker@un.org::d5031133-77de-4c48-bdfe-f61d33eb3bed" providerId="AD" clId="Web-{E8F888BB-5ECD-89E6-DAC8-94054149DAB6}" dt="2025-10-12T20:03:46.965" v="104" actId="20577"/>
          <ac:spMkLst>
            <pc:docMk/>
            <pc:sldMk cId="1773901258" sldId="278"/>
            <ac:spMk id="3" creationId="{1043C8C3-A0B7-2A7F-A3D1-2B03F0B5BDD5}"/>
          </ac:spMkLst>
        </pc:spChg>
      </pc:sldChg>
      <pc:sldChg chg="del">
        <pc:chgData name="Laverne Walker" userId="S::laverne.walker@un.org::d5031133-77de-4c48-bdfe-f61d33eb3bed" providerId="AD" clId="Web-{E8F888BB-5ECD-89E6-DAC8-94054149DAB6}" dt="2025-10-12T19:41:29.032" v="66"/>
        <pc:sldMkLst>
          <pc:docMk/>
          <pc:sldMk cId="3034966535" sldId="288"/>
        </pc:sldMkLst>
      </pc:sldChg>
      <pc:sldChg chg="modSp">
        <pc:chgData name="Laverne Walker" userId="S::laverne.walker@un.org::d5031133-77de-4c48-bdfe-f61d33eb3bed" providerId="AD" clId="Web-{E8F888BB-5ECD-89E6-DAC8-94054149DAB6}" dt="2025-10-12T19:43:59.048" v="102" actId="20577"/>
        <pc:sldMkLst>
          <pc:docMk/>
          <pc:sldMk cId="950775670" sldId="291"/>
        </pc:sldMkLst>
        <pc:spChg chg="mod">
          <ac:chgData name="Laverne Walker" userId="S::laverne.walker@un.org::d5031133-77de-4c48-bdfe-f61d33eb3bed" providerId="AD" clId="Web-{E8F888BB-5ECD-89E6-DAC8-94054149DAB6}" dt="2025-10-12T19:43:59.048" v="102" actId="20577"/>
          <ac:spMkLst>
            <pc:docMk/>
            <pc:sldMk cId="950775670" sldId="291"/>
            <ac:spMk id="3" creationId="{4D9F6110-84E3-D0C5-9E50-3787D888382F}"/>
          </ac:spMkLst>
        </pc:spChg>
      </pc:sldChg>
      <pc:sldChg chg="modSp">
        <pc:chgData name="Laverne Walker" userId="S::laverne.walker@un.org::d5031133-77de-4c48-bdfe-f61d33eb3bed" providerId="AD" clId="Web-{E8F888BB-5ECD-89E6-DAC8-94054149DAB6}" dt="2025-10-12T20:07:08.954" v="105" actId="20577"/>
        <pc:sldMkLst>
          <pc:docMk/>
          <pc:sldMk cId="3722777543" sldId="318"/>
        </pc:sldMkLst>
        <pc:spChg chg="mod">
          <ac:chgData name="Laverne Walker" userId="S::laverne.walker@un.org::d5031133-77de-4c48-bdfe-f61d33eb3bed" providerId="AD" clId="Web-{E8F888BB-5ECD-89E6-DAC8-94054149DAB6}" dt="2025-10-12T20:07:08.954" v="105" actId="20577"/>
          <ac:spMkLst>
            <pc:docMk/>
            <pc:sldMk cId="3722777543" sldId="318"/>
            <ac:spMk id="4" creationId="{AEE90894-6D9C-BA20-AD35-D994FCE537F9}"/>
          </ac:spMkLst>
        </pc:spChg>
      </pc:sldChg>
    </pc:docChg>
  </pc:docChgLst>
  <pc:docChgLst>
    <pc:chgData name="Laverne Walker" userId="S::laverne.walker@un.org::d5031133-77de-4c48-bdfe-f61d33eb3bed" providerId="AD" clId="Web-{61FCCF63-273E-077A-198F-61CC75F474CD}"/>
    <pc:docChg chg="modSld">
      <pc:chgData name="Laverne Walker" userId="S::laverne.walker@un.org::d5031133-77de-4c48-bdfe-f61d33eb3bed" providerId="AD" clId="Web-{61FCCF63-273E-077A-198F-61CC75F474CD}" dt="2025-10-11T17:29:19.511" v="4" actId="20577"/>
      <pc:docMkLst>
        <pc:docMk/>
      </pc:docMkLst>
      <pc:sldChg chg="modSp">
        <pc:chgData name="Laverne Walker" userId="S::laverne.walker@un.org::d5031133-77de-4c48-bdfe-f61d33eb3bed" providerId="AD" clId="Web-{61FCCF63-273E-077A-198F-61CC75F474CD}" dt="2025-10-11T17:29:19.511" v="4" actId="20577"/>
        <pc:sldMkLst>
          <pc:docMk/>
          <pc:sldMk cId="2748850027" sldId="263"/>
        </pc:sldMkLst>
        <pc:spChg chg="mod">
          <ac:chgData name="Laverne Walker" userId="S::laverne.walker@un.org::d5031133-77de-4c48-bdfe-f61d33eb3bed" providerId="AD" clId="Web-{61FCCF63-273E-077A-198F-61CC75F474CD}" dt="2025-10-11T17:29:19.511" v="4" actId="20577"/>
          <ac:spMkLst>
            <pc:docMk/>
            <pc:sldMk cId="2748850027" sldId="263"/>
            <ac:spMk id="3" creationId="{79296680-11C6-038D-1ED4-594699DA1E9E}"/>
          </ac:spMkLst>
        </pc:spChg>
      </pc:sldChg>
    </pc:docChg>
  </pc:docChgLst>
  <pc:docChgLst>
    <pc:chgData name="Laverne Walker" userId="S::laverne.walker@un.org::d5031133-77de-4c48-bdfe-f61d33eb3bed" providerId="AD" clId="Web-{52E38A86-76EB-192C-3822-7A0EAED4F380}"/>
    <pc:docChg chg="addSld modSld">
      <pc:chgData name="Laverne Walker" userId="S::laverne.walker@un.org::d5031133-77de-4c48-bdfe-f61d33eb3bed" providerId="AD" clId="Web-{52E38A86-76EB-192C-3822-7A0EAED4F380}" dt="2025-10-12T13:18:07.515" v="549" actId="20577"/>
      <pc:docMkLst>
        <pc:docMk/>
      </pc:docMkLst>
      <pc:sldChg chg="delSp modSp new">
        <pc:chgData name="Laverne Walker" userId="S::laverne.walker@un.org::d5031133-77de-4c48-bdfe-f61d33eb3bed" providerId="AD" clId="Web-{52E38A86-76EB-192C-3822-7A0EAED4F380}" dt="2025-10-12T13:18:07.515" v="549" actId="20577"/>
        <pc:sldMkLst>
          <pc:docMk/>
          <pc:sldMk cId="3722777543" sldId="318"/>
        </pc:sldMkLst>
        <pc:spChg chg="mod">
          <ac:chgData name="Laverne Walker" userId="S::laverne.walker@un.org::d5031133-77de-4c48-bdfe-f61d33eb3bed" providerId="AD" clId="Web-{52E38A86-76EB-192C-3822-7A0EAED4F380}" dt="2025-10-12T13:00:36.677" v="61" actId="1076"/>
          <ac:spMkLst>
            <pc:docMk/>
            <pc:sldMk cId="3722777543" sldId="318"/>
            <ac:spMk id="2" creationId="{8230935B-C58E-1E32-B300-2558C0ECBBBB}"/>
          </ac:spMkLst>
        </pc:spChg>
        <pc:spChg chg="del">
          <ac:chgData name="Laverne Walker" userId="S::laverne.walker@un.org::d5031133-77de-4c48-bdfe-f61d33eb3bed" providerId="AD" clId="Web-{52E38A86-76EB-192C-3822-7A0EAED4F380}" dt="2025-10-12T12:58:37.987" v="1"/>
          <ac:spMkLst>
            <pc:docMk/>
            <pc:sldMk cId="3722777543" sldId="318"/>
            <ac:spMk id="3" creationId="{E1A24324-654D-93DE-152E-9AA5FDA94252}"/>
          </ac:spMkLst>
        </pc:spChg>
        <pc:spChg chg="mod">
          <ac:chgData name="Laverne Walker" userId="S::laverne.walker@un.org::d5031133-77de-4c48-bdfe-f61d33eb3bed" providerId="AD" clId="Web-{52E38A86-76EB-192C-3822-7A0EAED4F380}" dt="2025-10-12T13:18:07.515" v="549" actId="20577"/>
          <ac:spMkLst>
            <pc:docMk/>
            <pc:sldMk cId="3722777543" sldId="318"/>
            <ac:spMk id="4" creationId="{AEE90894-6D9C-BA20-AD35-D994FCE537F9}"/>
          </ac:spMkLst>
        </pc:spChg>
      </pc:sldChg>
    </pc:docChg>
  </pc:docChgLst>
  <pc:docChgLst>
    <pc:chgData name="Laverne Walker" userId="d5031133-77de-4c48-bdfe-f61d33eb3bed" providerId="ADAL" clId="{135004AA-915B-4DE3-9F4A-F6A95C940D82}"/>
    <pc:docChg chg="undo custSel addSld delSld modSld sldOrd modNotesMaster">
      <pc:chgData name="Laverne Walker" userId="d5031133-77de-4c48-bdfe-f61d33eb3bed" providerId="ADAL" clId="{135004AA-915B-4DE3-9F4A-F6A95C940D82}" dt="2025-10-10T15:10:21.951" v="1930" actId="20577"/>
      <pc:docMkLst>
        <pc:docMk/>
      </pc:docMkLst>
      <pc:sldChg chg="addSp modSp mod setBg">
        <pc:chgData name="Laverne Walker" userId="d5031133-77de-4c48-bdfe-f61d33eb3bed" providerId="ADAL" clId="{135004AA-915B-4DE3-9F4A-F6A95C940D82}" dt="2025-10-07T12:27:05.439" v="1105" actId="20577"/>
        <pc:sldMkLst>
          <pc:docMk/>
          <pc:sldMk cId="2748850027" sldId="263"/>
        </pc:sldMkLst>
        <pc:spChg chg="mod">
          <ac:chgData name="Laverne Walker" userId="d5031133-77de-4c48-bdfe-f61d33eb3bed" providerId="ADAL" clId="{135004AA-915B-4DE3-9F4A-F6A95C940D82}" dt="2025-10-07T12:27:05.439" v="1105" actId="20577"/>
          <ac:spMkLst>
            <pc:docMk/>
            <pc:sldMk cId="2748850027" sldId="263"/>
            <ac:spMk id="2" creationId="{2306BDD5-62F7-3160-8B11-3A757F17B587}"/>
          </ac:spMkLst>
        </pc:spChg>
        <pc:spChg chg="mod">
          <ac:chgData name="Laverne Walker" userId="d5031133-77de-4c48-bdfe-f61d33eb3bed" providerId="ADAL" clId="{135004AA-915B-4DE3-9F4A-F6A95C940D82}" dt="2025-10-07T12:26:54.785" v="1103" actId="26606"/>
          <ac:spMkLst>
            <pc:docMk/>
            <pc:sldMk cId="2748850027" sldId="263"/>
            <ac:spMk id="3" creationId="{79296680-11C6-038D-1ED4-594699DA1E9E}"/>
          </ac:spMkLst>
        </pc:spChg>
        <pc:spChg chg="add">
          <ac:chgData name="Laverne Walker" userId="d5031133-77de-4c48-bdfe-f61d33eb3bed" providerId="ADAL" clId="{135004AA-915B-4DE3-9F4A-F6A95C940D82}" dt="2025-10-07T12:26:54.785" v="1103" actId="26606"/>
          <ac:spMkLst>
            <pc:docMk/>
            <pc:sldMk cId="2748850027" sldId="263"/>
            <ac:spMk id="8" creationId="{70DFC902-7D23-471A-B557-B6B6917D7A0D}"/>
          </ac:spMkLst>
        </pc:spChg>
        <pc:spChg chg="add">
          <ac:chgData name="Laverne Walker" userId="d5031133-77de-4c48-bdfe-f61d33eb3bed" providerId="ADAL" clId="{135004AA-915B-4DE3-9F4A-F6A95C940D82}" dt="2025-10-07T12:26:54.785" v="1103" actId="26606"/>
          <ac:spMkLst>
            <pc:docMk/>
            <pc:sldMk cId="2748850027" sldId="263"/>
            <ac:spMk id="10" creationId="{A55D5633-D557-4DCA-982C-FF36EB7A1C00}"/>
          </ac:spMkLst>
        </pc:spChg>
        <pc:spChg chg="add">
          <ac:chgData name="Laverne Walker" userId="d5031133-77de-4c48-bdfe-f61d33eb3bed" providerId="ADAL" clId="{135004AA-915B-4DE3-9F4A-F6A95C940D82}" dt="2025-10-07T12:26:54.785" v="1103" actId="26606"/>
          <ac:spMkLst>
            <pc:docMk/>
            <pc:sldMk cId="2748850027" sldId="263"/>
            <ac:spMk id="12" creationId="{450D3AD2-FA80-415F-A9CE-54D884561CD7}"/>
          </ac:spMkLst>
        </pc:spChg>
      </pc:sldChg>
      <pc:sldChg chg="addSp modSp mod modMedia setBg">
        <pc:chgData name="Laverne Walker" userId="d5031133-77de-4c48-bdfe-f61d33eb3bed" providerId="ADAL" clId="{135004AA-915B-4DE3-9F4A-F6A95C940D82}" dt="2025-10-02T22:10:25.634" v="684"/>
        <pc:sldMkLst>
          <pc:docMk/>
          <pc:sldMk cId="910449054" sldId="264"/>
        </pc:sldMkLst>
        <pc:spChg chg="mod">
          <ac:chgData name="Laverne Walker" userId="d5031133-77de-4c48-bdfe-f61d33eb3bed" providerId="ADAL" clId="{135004AA-915B-4DE3-9F4A-F6A95C940D82}" dt="2025-10-02T22:10:25.096" v="682" actId="26606"/>
          <ac:spMkLst>
            <pc:docMk/>
            <pc:sldMk cId="910449054" sldId="264"/>
            <ac:spMk id="2" creationId="{210A36E9-F810-2464-F8BD-D97FF69BA258}"/>
          </ac:spMkLst>
        </pc:spChg>
        <pc:spChg chg="mod">
          <ac:chgData name="Laverne Walker" userId="d5031133-77de-4c48-bdfe-f61d33eb3bed" providerId="ADAL" clId="{135004AA-915B-4DE3-9F4A-F6A95C940D82}" dt="2025-10-02T22:10:25.096" v="682" actId="26606"/>
          <ac:spMkLst>
            <pc:docMk/>
            <pc:sldMk cId="910449054" sldId="264"/>
            <ac:spMk id="3" creationId="{DEFF874E-1A4E-D154-17F1-D9091E4FDCB2}"/>
          </ac:spMkLst>
        </pc:spChg>
        <pc:spChg chg="add">
          <ac:chgData name="Laverne Walker" userId="d5031133-77de-4c48-bdfe-f61d33eb3bed" providerId="ADAL" clId="{135004AA-915B-4DE3-9F4A-F6A95C940D82}" dt="2025-10-02T22:10:25.096" v="682" actId="26606"/>
          <ac:spMkLst>
            <pc:docMk/>
            <pc:sldMk cId="910449054" sldId="264"/>
            <ac:spMk id="9" creationId="{C1DD1A8A-57D5-4A81-AD04-532B043C5611}"/>
          </ac:spMkLst>
        </pc:spChg>
        <pc:spChg chg="add">
          <ac:chgData name="Laverne Walker" userId="d5031133-77de-4c48-bdfe-f61d33eb3bed" providerId="ADAL" clId="{135004AA-915B-4DE3-9F4A-F6A95C940D82}" dt="2025-10-02T22:10:25.096" v="682" actId="26606"/>
          <ac:spMkLst>
            <pc:docMk/>
            <pc:sldMk cId="910449054" sldId="264"/>
            <ac:spMk id="11" creationId="{007891EC-4501-44ED-A8C8-B11B6DB767AB}"/>
          </ac:spMkLst>
        </pc:spChg>
        <pc:picChg chg="add mod">
          <ac:chgData name="Laverne Walker" userId="d5031133-77de-4c48-bdfe-f61d33eb3bed" providerId="ADAL" clId="{135004AA-915B-4DE3-9F4A-F6A95C940D82}" dt="2025-10-02T22:10:25.634" v="684"/>
          <ac:picMkLst>
            <pc:docMk/>
            <pc:sldMk cId="910449054" sldId="264"/>
            <ac:picMk id="5" creationId="{3CC2A2DA-8AE0-D3C0-6D45-DEE72FDF9803}"/>
          </ac:picMkLst>
        </pc:picChg>
      </pc:sldChg>
      <pc:sldChg chg="addSp modSp mod ord setBg">
        <pc:chgData name="Laverne Walker" userId="d5031133-77de-4c48-bdfe-f61d33eb3bed" providerId="ADAL" clId="{135004AA-915B-4DE3-9F4A-F6A95C940D82}" dt="2025-10-08T14:39:38.643" v="1518" actId="27636"/>
        <pc:sldMkLst>
          <pc:docMk/>
          <pc:sldMk cId="947316123" sldId="269"/>
        </pc:sldMkLst>
        <pc:spChg chg="mod">
          <ac:chgData name="Laverne Walker" userId="d5031133-77de-4c48-bdfe-f61d33eb3bed" providerId="ADAL" clId="{135004AA-915B-4DE3-9F4A-F6A95C940D82}" dt="2025-10-07T13:11:11.846" v="1340" actId="26606"/>
          <ac:spMkLst>
            <pc:docMk/>
            <pc:sldMk cId="947316123" sldId="269"/>
            <ac:spMk id="2" creationId="{51517872-C015-4CB5-FDD1-590DB8D3DA20}"/>
          </ac:spMkLst>
        </pc:spChg>
        <pc:spChg chg="mod">
          <ac:chgData name="Laverne Walker" userId="d5031133-77de-4c48-bdfe-f61d33eb3bed" providerId="ADAL" clId="{135004AA-915B-4DE3-9F4A-F6A95C940D82}" dt="2025-10-08T14:39:38.643" v="1518" actId="27636"/>
          <ac:spMkLst>
            <pc:docMk/>
            <pc:sldMk cId="947316123" sldId="269"/>
            <ac:spMk id="3" creationId="{D910C45D-B118-BA6C-B68D-896BCDD9A28A}"/>
          </ac:spMkLst>
        </pc:spChg>
        <pc:spChg chg="add">
          <ac:chgData name="Laverne Walker" userId="d5031133-77de-4c48-bdfe-f61d33eb3bed" providerId="ADAL" clId="{135004AA-915B-4DE3-9F4A-F6A95C940D82}" dt="2025-10-07T13:11:11.846" v="1340" actId="26606"/>
          <ac:spMkLst>
            <pc:docMk/>
            <pc:sldMk cId="947316123" sldId="269"/>
            <ac:spMk id="8" creationId="{70DFC902-7D23-471A-B557-B6B6917D7A0D}"/>
          </ac:spMkLst>
        </pc:spChg>
        <pc:spChg chg="add">
          <ac:chgData name="Laverne Walker" userId="d5031133-77de-4c48-bdfe-f61d33eb3bed" providerId="ADAL" clId="{135004AA-915B-4DE3-9F4A-F6A95C940D82}" dt="2025-10-07T13:11:11.846" v="1340" actId="26606"/>
          <ac:spMkLst>
            <pc:docMk/>
            <pc:sldMk cId="947316123" sldId="269"/>
            <ac:spMk id="10" creationId="{A55D5633-D557-4DCA-982C-FF36EB7A1C00}"/>
          </ac:spMkLst>
        </pc:spChg>
        <pc:spChg chg="add">
          <ac:chgData name="Laverne Walker" userId="d5031133-77de-4c48-bdfe-f61d33eb3bed" providerId="ADAL" clId="{135004AA-915B-4DE3-9F4A-F6A95C940D82}" dt="2025-10-07T13:11:11.846" v="1340" actId="26606"/>
          <ac:spMkLst>
            <pc:docMk/>
            <pc:sldMk cId="947316123" sldId="269"/>
            <ac:spMk id="12" creationId="{450D3AD2-FA80-415F-A9CE-54D884561CD7}"/>
          </ac:spMkLst>
        </pc:spChg>
      </pc:sldChg>
      <pc:sldChg chg="addSp delSp modSp mod modMedia setBg addAnim delAnim setClrOvrMap">
        <pc:chgData name="Laverne Walker" userId="d5031133-77de-4c48-bdfe-f61d33eb3bed" providerId="ADAL" clId="{135004AA-915B-4DE3-9F4A-F6A95C940D82}" dt="2025-10-02T22:08:47.564" v="678"/>
        <pc:sldMkLst>
          <pc:docMk/>
          <pc:sldMk cId="1704796249" sldId="272"/>
        </pc:sldMkLst>
        <pc:spChg chg="mod">
          <ac:chgData name="Laverne Walker" userId="d5031133-77de-4c48-bdfe-f61d33eb3bed" providerId="ADAL" clId="{135004AA-915B-4DE3-9F4A-F6A95C940D82}" dt="2025-10-02T22:08:46.134" v="676" actId="26606"/>
          <ac:spMkLst>
            <pc:docMk/>
            <pc:sldMk cId="1704796249" sldId="272"/>
            <ac:spMk id="2" creationId="{B8ECA712-52D8-D99E-FFAA-1D162B52A792}"/>
          </ac:spMkLst>
        </pc:spChg>
        <pc:spChg chg="mod">
          <ac:chgData name="Laverne Walker" userId="d5031133-77de-4c48-bdfe-f61d33eb3bed" providerId="ADAL" clId="{135004AA-915B-4DE3-9F4A-F6A95C940D82}" dt="2025-10-02T22:08:46.134" v="676" actId="26606"/>
          <ac:spMkLst>
            <pc:docMk/>
            <pc:sldMk cId="1704796249" sldId="272"/>
            <ac:spMk id="3" creationId="{37CFE6E1-E7EE-C4A5-5DA8-19F02F54F1D0}"/>
          </ac:spMkLst>
        </pc:spChg>
        <pc:spChg chg="add">
          <ac:chgData name="Laverne Walker" userId="d5031133-77de-4c48-bdfe-f61d33eb3bed" providerId="ADAL" clId="{135004AA-915B-4DE3-9F4A-F6A95C940D82}" dt="2025-10-02T22:08:46.134" v="676" actId="26606"/>
          <ac:spMkLst>
            <pc:docMk/>
            <pc:sldMk cId="1704796249" sldId="272"/>
            <ac:spMk id="11" creationId="{007891EC-4501-44ED-A8C8-B11B6DB767AB}"/>
          </ac:spMkLst>
        </pc:spChg>
        <pc:spChg chg="add">
          <ac:chgData name="Laverne Walker" userId="d5031133-77de-4c48-bdfe-f61d33eb3bed" providerId="ADAL" clId="{135004AA-915B-4DE3-9F4A-F6A95C940D82}" dt="2025-10-02T22:08:46.134" v="676" actId="26606"/>
          <ac:spMkLst>
            <pc:docMk/>
            <pc:sldMk cId="1704796249" sldId="272"/>
            <ac:spMk id="12" creationId="{C1DD1A8A-57D5-4A81-AD04-532B043C5611}"/>
          </ac:spMkLst>
        </pc:spChg>
        <pc:picChg chg="add mod">
          <ac:chgData name="Laverne Walker" userId="d5031133-77de-4c48-bdfe-f61d33eb3bed" providerId="ADAL" clId="{135004AA-915B-4DE3-9F4A-F6A95C940D82}" dt="2025-10-02T22:08:47.564" v="678"/>
          <ac:picMkLst>
            <pc:docMk/>
            <pc:sldMk cId="1704796249" sldId="272"/>
            <ac:picMk id="13" creationId="{A0786F71-2BD7-9294-612D-FA2DF66EBDFC}"/>
          </ac:picMkLst>
        </pc:picChg>
      </pc:sldChg>
      <pc:sldChg chg="addSp delSp modSp mod setBg setClrOvrMap">
        <pc:chgData name="Laverne Walker" userId="d5031133-77de-4c48-bdfe-f61d33eb3bed" providerId="ADAL" clId="{135004AA-915B-4DE3-9F4A-F6A95C940D82}" dt="2025-10-07T12:23:33.861" v="1100" actId="14100"/>
        <pc:sldMkLst>
          <pc:docMk/>
          <pc:sldMk cId="12098450" sldId="276"/>
        </pc:sldMkLst>
        <pc:spChg chg="mod ord">
          <ac:chgData name="Laverne Walker" userId="d5031133-77de-4c48-bdfe-f61d33eb3bed" providerId="ADAL" clId="{135004AA-915B-4DE3-9F4A-F6A95C940D82}" dt="2025-10-07T12:23:02.869" v="1095" actId="26606"/>
          <ac:spMkLst>
            <pc:docMk/>
            <pc:sldMk cId="12098450" sldId="276"/>
            <ac:spMk id="2" creationId="{1040232E-6F46-3778-0529-C5C3780D4E7A}"/>
          </ac:spMkLst>
        </pc:spChg>
        <pc:spChg chg="add del">
          <ac:chgData name="Laverne Walker" userId="d5031133-77de-4c48-bdfe-f61d33eb3bed" providerId="ADAL" clId="{135004AA-915B-4DE3-9F4A-F6A95C940D82}" dt="2025-10-07T12:23:02.869" v="1095" actId="26606"/>
          <ac:spMkLst>
            <pc:docMk/>
            <pc:sldMk cId="12098450" sldId="276"/>
            <ac:spMk id="16" creationId="{637B2035-1FCB-439A-B421-095E136C7E07}"/>
          </ac:spMkLst>
        </pc:spChg>
        <pc:spChg chg="add del">
          <ac:chgData name="Laverne Walker" userId="d5031133-77de-4c48-bdfe-f61d33eb3bed" providerId="ADAL" clId="{135004AA-915B-4DE3-9F4A-F6A95C940D82}" dt="2025-10-07T12:23:02.869" v="1095" actId="26606"/>
          <ac:spMkLst>
            <pc:docMk/>
            <pc:sldMk cId="12098450" sldId="276"/>
            <ac:spMk id="18" creationId="{676D6CDF-C512-4739-B158-55EE955EFA39}"/>
          </ac:spMkLst>
        </pc:spChg>
        <pc:graphicFrameChg chg="add mod modGraphic">
          <ac:chgData name="Laverne Walker" userId="d5031133-77de-4c48-bdfe-f61d33eb3bed" providerId="ADAL" clId="{135004AA-915B-4DE3-9F4A-F6A95C940D82}" dt="2025-10-07T12:23:33.861" v="1100" actId="14100"/>
          <ac:graphicFrameMkLst>
            <pc:docMk/>
            <pc:sldMk cId="12098450" sldId="276"/>
            <ac:graphicFrameMk id="20" creationId="{802996C2-EF4C-B739-F0AC-B53405AFD6E2}"/>
          </ac:graphicFrameMkLst>
        </pc:graphicFrameChg>
        <pc:picChg chg="add mod">
          <ac:chgData name="Laverne Walker" userId="d5031133-77de-4c48-bdfe-f61d33eb3bed" providerId="ADAL" clId="{135004AA-915B-4DE3-9F4A-F6A95C940D82}" dt="2025-10-07T12:23:02.869" v="1095" actId="26606"/>
          <ac:picMkLst>
            <pc:docMk/>
            <pc:sldMk cId="12098450" sldId="276"/>
            <ac:picMk id="5" creationId="{44DD2193-32C4-25FF-67D2-6EBBEACDE206}"/>
          </ac:picMkLst>
        </pc:picChg>
      </pc:sldChg>
      <pc:sldChg chg="addSp delSp modSp mod setBg">
        <pc:chgData name="Laverne Walker" userId="d5031133-77de-4c48-bdfe-f61d33eb3bed" providerId="ADAL" clId="{135004AA-915B-4DE3-9F4A-F6A95C940D82}" dt="2025-10-08T12:27:50.280" v="1425" actId="20577"/>
        <pc:sldMkLst>
          <pc:docMk/>
          <pc:sldMk cId="1187772178" sldId="277"/>
        </pc:sldMkLst>
        <pc:spChg chg="mod">
          <ac:chgData name="Laverne Walker" userId="d5031133-77de-4c48-bdfe-f61d33eb3bed" providerId="ADAL" clId="{135004AA-915B-4DE3-9F4A-F6A95C940D82}" dt="2025-10-07T12:24:17.462" v="1101" actId="26606"/>
          <ac:spMkLst>
            <pc:docMk/>
            <pc:sldMk cId="1187772178" sldId="277"/>
            <ac:spMk id="2" creationId="{C4FEF89A-1C2A-F040-3E8F-0D19273E775E}"/>
          </ac:spMkLst>
        </pc:spChg>
        <pc:spChg chg="mod">
          <ac:chgData name="Laverne Walker" userId="d5031133-77de-4c48-bdfe-f61d33eb3bed" providerId="ADAL" clId="{135004AA-915B-4DE3-9F4A-F6A95C940D82}" dt="2025-10-08T12:27:50.280" v="1425" actId="20577"/>
          <ac:spMkLst>
            <pc:docMk/>
            <pc:sldMk cId="1187772178" sldId="277"/>
            <ac:spMk id="3" creationId="{14D1421F-98B2-6FAF-5BE5-F854A9F29F0E}"/>
          </ac:spMkLst>
        </pc:spChg>
        <pc:spChg chg="add">
          <ac:chgData name="Laverne Walker" userId="d5031133-77de-4c48-bdfe-f61d33eb3bed" providerId="ADAL" clId="{135004AA-915B-4DE3-9F4A-F6A95C940D82}" dt="2025-10-07T12:24:17.462" v="1101" actId="26606"/>
          <ac:spMkLst>
            <pc:docMk/>
            <pc:sldMk cId="1187772178" sldId="277"/>
            <ac:spMk id="27" creationId="{A55D5633-D557-4DCA-982C-FF36EB7A1C00}"/>
          </ac:spMkLst>
        </pc:spChg>
        <pc:spChg chg="add">
          <ac:chgData name="Laverne Walker" userId="d5031133-77de-4c48-bdfe-f61d33eb3bed" providerId="ADAL" clId="{135004AA-915B-4DE3-9F4A-F6A95C940D82}" dt="2025-10-07T12:24:17.462" v="1101" actId="26606"/>
          <ac:spMkLst>
            <pc:docMk/>
            <pc:sldMk cId="1187772178" sldId="277"/>
            <ac:spMk id="29" creationId="{450D3AD2-FA80-415F-A9CE-54D884561CD7}"/>
          </ac:spMkLst>
        </pc:spChg>
      </pc:sldChg>
      <pc:sldChg chg="addSp delSp modSp new mod setBg">
        <pc:chgData name="Laverne Walker" userId="d5031133-77de-4c48-bdfe-f61d33eb3bed" providerId="ADAL" clId="{135004AA-915B-4DE3-9F4A-F6A95C940D82}" dt="2025-10-08T13:16:54.097" v="1455" actId="20577"/>
        <pc:sldMkLst>
          <pc:docMk/>
          <pc:sldMk cId="1773901258" sldId="278"/>
        </pc:sldMkLst>
        <pc:spChg chg="mod">
          <ac:chgData name="Laverne Walker" userId="d5031133-77de-4c48-bdfe-f61d33eb3bed" providerId="ADAL" clId="{135004AA-915B-4DE3-9F4A-F6A95C940D82}" dt="2025-10-07T12:42:24.772" v="1253" actId="26606"/>
          <ac:spMkLst>
            <pc:docMk/>
            <pc:sldMk cId="1773901258" sldId="278"/>
            <ac:spMk id="2" creationId="{DE7B4E1C-ABDF-C09E-826E-96AB30F52A0B}"/>
          </ac:spMkLst>
        </pc:spChg>
        <pc:spChg chg="mod">
          <ac:chgData name="Laverne Walker" userId="d5031133-77de-4c48-bdfe-f61d33eb3bed" providerId="ADAL" clId="{135004AA-915B-4DE3-9F4A-F6A95C940D82}" dt="2025-10-08T13:16:54.097" v="1455" actId="20577"/>
          <ac:spMkLst>
            <pc:docMk/>
            <pc:sldMk cId="1773901258" sldId="278"/>
            <ac:spMk id="3" creationId="{1043C8C3-A0B7-2A7F-A3D1-2B03F0B5BDD5}"/>
          </ac:spMkLst>
        </pc:spChg>
        <pc:spChg chg="add">
          <ac:chgData name="Laverne Walker" userId="d5031133-77de-4c48-bdfe-f61d33eb3bed" providerId="ADAL" clId="{135004AA-915B-4DE3-9F4A-F6A95C940D82}" dt="2025-10-07T12:43:15.820" v="1259" actId="26606"/>
          <ac:spMkLst>
            <pc:docMk/>
            <pc:sldMk cId="1773901258" sldId="278"/>
            <ac:spMk id="17" creationId="{70DFC902-7D23-471A-B557-B6B6917D7A0D}"/>
          </ac:spMkLst>
        </pc:spChg>
        <pc:spChg chg="add">
          <ac:chgData name="Laverne Walker" userId="d5031133-77de-4c48-bdfe-f61d33eb3bed" providerId="ADAL" clId="{135004AA-915B-4DE3-9F4A-F6A95C940D82}" dt="2025-10-07T12:43:15.820" v="1259" actId="26606"/>
          <ac:spMkLst>
            <pc:docMk/>
            <pc:sldMk cId="1773901258" sldId="278"/>
            <ac:spMk id="19" creationId="{A55D5633-D557-4DCA-982C-FF36EB7A1C00}"/>
          </ac:spMkLst>
        </pc:spChg>
        <pc:spChg chg="add">
          <ac:chgData name="Laverne Walker" userId="d5031133-77de-4c48-bdfe-f61d33eb3bed" providerId="ADAL" clId="{135004AA-915B-4DE3-9F4A-F6A95C940D82}" dt="2025-10-07T12:43:15.820" v="1259" actId="26606"/>
          <ac:spMkLst>
            <pc:docMk/>
            <pc:sldMk cId="1773901258" sldId="278"/>
            <ac:spMk id="21" creationId="{450D3AD2-FA80-415F-A9CE-54D884561CD7}"/>
          </ac:spMkLst>
        </pc:spChg>
      </pc:sldChg>
      <pc:sldChg chg="addSp delSp modSp add mod setBg">
        <pc:chgData name="Laverne Walker" userId="d5031133-77de-4c48-bdfe-f61d33eb3bed" providerId="ADAL" clId="{135004AA-915B-4DE3-9F4A-F6A95C940D82}" dt="2025-10-07T12:52:04.357" v="1328" actId="20577"/>
        <pc:sldMkLst>
          <pc:docMk/>
          <pc:sldMk cId="626102573" sldId="284"/>
        </pc:sldMkLst>
        <pc:spChg chg="mod">
          <ac:chgData name="Laverne Walker" userId="d5031133-77de-4c48-bdfe-f61d33eb3bed" providerId="ADAL" clId="{135004AA-915B-4DE3-9F4A-F6A95C940D82}" dt="2025-10-07T12:40:22.990" v="1248" actId="26606"/>
          <ac:spMkLst>
            <pc:docMk/>
            <pc:sldMk cId="626102573" sldId="284"/>
            <ac:spMk id="2" creationId="{21BFD9AE-CE93-A30B-847E-AC4D589E6778}"/>
          </ac:spMkLst>
        </pc:spChg>
        <pc:spChg chg="mod">
          <ac:chgData name="Laverne Walker" userId="d5031133-77de-4c48-bdfe-f61d33eb3bed" providerId="ADAL" clId="{135004AA-915B-4DE3-9F4A-F6A95C940D82}" dt="2025-10-07T12:52:04.357" v="1328" actId="20577"/>
          <ac:spMkLst>
            <pc:docMk/>
            <pc:sldMk cId="626102573" sldId="284"/>
            <ac:spMk id="3" creationId="{A73F6E25-24BC-99DD-5E69-6428595B77B3}"/>
          </ac:spMkLst>
        </pc:spChg>
        <pc:spChg chg="add">
          <ac:chgData name="Laverne Walker" userId="d5031133-77de-4c48-bdfe-f61d33eb3bed" providerId="ADAL" clId="{135004AA-915B-4DE3-9F4A-F6A95C940D82}" dt="2025-10-07T12:41:07.362" v="1252" actId="26606"/>
          <ac:spMkLst>
            <pc:docMk/>
            <pc:sldMk cId="626102573" sldId="284"/>
            <ac:spMk id="14" creationId="{9F7D5CDA-D291-4307-BF55-1381FED29634}"/>
          </ac:spMkLst>
        </pc:spChg>
        <pc:picChg chg="add mod">
          <ac:chgData name="Laverne Walker" userId="d5031133-77de-4c48-bdfe-f61d33eb3bed" providerId="ADAL" clId="{135004AA-915B-4DE3-9F4A-F6A95C940D82}" dt="2025-10-07T12:41:07.362" v="1252" actId="26606"/>
          <ac:picMkLst>
            <pc:docMk/>
            <pc:sldMk cId="626102573" sldId="284"/>
            <ac:picMk id="4" creationId="{F7D269ED-BC5C-DF1C-B284-E1EED1A303D2}"/>
          </ac:picMkLst>
        </pc:picChg>
      </pc:sldChg>
      <pc:sldChg chg="add">
        <pc:chgData name="Laverne Walker" userId="d5031133-77de-4c48-bdfe-f61d33eb3bed" providerId="ADAL" clId="{135004AA-915B-4DE3-9F4A-F6A95C940D82}" dt="2025-10-10T12:39:23.599" v="1655"/>
        <pc:sldMkLst>
          <pc:docMk/>
          <pc:sldMk cId="1513643981" sldId="290"/>
        </pc:sldMkLst>
      </pc:sldChg>
      <pc:sldChg chg="addSp modSp new mod setBg">
        <pc:chgData name="Laverne Walker" userId="d5031133-77de-4c48-bdfe-f61d33eb3bed" providerId="ADAL" clId="{135004AA-915B-4DE3-9F4A-F6A95C940D82}" dt="2025-10-07T13:13:32.485" v="1349" actId="20577"/>
        <pc:sldMkLst>
          <pc:docMk/>
          <pc:sldMk cId="950775670" sldId="291"/>
        </pc:sldMkLst>
        <pc:spChg chg="mod">
          <ac:chgData name="Laverne Walker" userId="d5031133-77de-4c48-bdfe-f61d33eb3bed" providerId="ADAL" clId="{135004AA-915B-4DE3-9F4A-F6A95C940D82}" dt="2025-10-07T13:12:25.515" v="1341" actId="26606"/>
          <ac:spMkLst>
            <pc:docMk/>
            <pc:sldMk cId="950775670" sldId="291"/>
            <ac:spMk id="2" creationId="{388EF14D-8145-82B4-B6C2-507368268BE2}"/>
          </ac:spMkLst>
        </pc:spChg>
        <pc:spChg chg="mod">
          <ac:chgData name="Laverne Walker" userId="d5031133-77de-4c48-bdfe-f61d33eb3bed" providerId="ADAL" clId="{135004AA-915B-4DE3-9F4A-F6A95C940D82}" dt="2025-10-07T13:13:32.485" v="1349" actId="20577"/>
          <ac:spMkLst>
            <pc:docMk/>
            <pc:sldMk cId="950775670" sldId="291"/>
            <ac:spMk id="3" creationId="{4D9F6110-84E3-D0C5-9E50-3787D888382F}"/>
          </ac:spMkLst>
        </pc:spChg>
        <pc:spChg chg="add">
          <ac:chgData name="Laverne Walker" userId="d5031133-77de-4c48-bdfe-f61d33eb3bed" providerId="ADAL" clId="{135004AA-915B-4DE3-9F4A-F6A95C940D82}" dt="2025-10-07T13:12:25.515" v="1341" actId="26606"/>
          <ac:spMkLst>
            <pc:docMk/>
            <pc:sldMk cId="950775670" sldId="291"/>
            <ac:spMk id="8" creationId="{70DFC902-7D23-471A-B557-B6B6917D7A0D}"/>
          </ac:spMkLst>
        </pc:spChg>
        <pc:spChg chg="add">
          <ac:chgData name="Laverne Walker" userId="d5031133-77de-4c48-bdfe-f61d33eb3bed" providerId="ADAL" clId="{135004AA-915B-4DE3-9F4A-F6A95C940D82}" dt="2025-10-07T13:12:25.515" v="1341" actId="26606"/>
          <ac:spMkLst>
            <pc:docMk/>
            <pc:sldMk cId="950775670" sldId="291"/>
            <ac:spMk id="10" creationId="{A55D5633-D557-4DCA-982C-FF36EB7A1C00}"/>
          </ac:spMkLst>
        </pc:spChg>
        <pc:spChg chg="add">
          <ac:chgData name="Laverne Walker" userId="d5031133-77de-4c48-bdfe-f61d33eb3bed" providerId="ADAL" clId="{135004AA-915B-4DE3-9F4A-F6A95C940D82}" dt="2025-10-07T13:12:25.515" v="1341" actId="26606"/>
          <ac:spMkLst>
            <pc:docMk/>
            <pc:sldMk cId="950775670" sldId="291"/>
            <ac:spMk id="12" creationId="{450D3AD2-FA80-415F-A9CE-54D884561CD7}"/>
          </ac:spMkLst>
        </pc:spChg>
      </pc:sldChg>
      <pc:sldChg chg="addSp delSp modSp add mod setBg addAnim setClrOvrMap">
        <pc:chgData name="Laverne Walker" userId="d5031133-77de-4c48-bdfe-f61d33eb3bed" providerId="ADAL" clId="{135004AA-915B-4DE3-9F4A-F6A95C940D82}" dt="2025-10-07T12:36:35.785" v="1125" actId="1076"/>
        <pc:sldMkLst>
          <pc:docMk/>
          <pc:sldMk cId="1704186573" sldId="292"/>
        </pc:sldMkLst>
        <pc:spChg chg="add mod">
          <ac:chgData name="Laverne Walker" userId="d5031133-77de-4c48-bdfe-f61d33eb3bed" providerId="ADAL" clId="{135004AA-915B-4DE3-9F4A-F6A95C940D82}" dt="2025-10-07T12:35:37.193" v="1120" actId="26606"/>
          <ac:spMkLst>
            <pc:docMk/>
            <pc:sldMk cId="1704186573" sldId="292"/>
            <ac:spMk id="11" creationId="{855A1A9A-1E64-9B64-7700-AED89AEAEFE6}"/>
          </ac:spMkLst>
        </pc:spChg>
        <pc:spChg chg="add mod">
          <ac:chgData name="Laverne Walker" userId="d5031133-77de-4c48-bdfe-f61d33eb3bed" providerId="ADAL" clId="{135004AA-915B-4DE3-9F4A-F6A95C940D82}" dt="2025-10-07T12:36:35.785" v="1125" actId="1076"/>
          <ac:spMkLst>
            <pc:docMk/>
            <pc:sldMk cId="1704186573" sldId="292"/>
            <ac:spMk id="12" creationId="{11061FF5-4A76-EA88-84BE-F89E6DECE0AE}"/>
          </ac:spMkLst>
        </pc:spChg>
        <pc:spChg chg="add">
          <ac:chgData name="Laverne Walker" userId="d5031133-77de-4c48-bdfe-f61d33eb3bed" providerId="ADAL" clId="{135004AA-915B-4DE3-9F4A-F6A95C940D82}" dt="2025-10-07T12:35:37.193" v="1120" actId="26606"/>
          <ac:spMkLst>
            <pc:docMk/>
            <pc:sldMk cId="1704186573" sldId="292"/>
            <ac:spMk id="16" creationId="{71B2258F-86CA-4D4D-8270-BC05FCDEBFB3}"/>
          </ac:spMkLst>
        </pc:spChg>
        <pc:picChg chg="add mod">
          <ac:chgData name="Laverne Walker" userId="d5031133-77de-4c48-bdfe-f61d33eb3bed" providerId="ADAL" clId="{135004AA-915B-4DE3-9F4A-F6A95C940D82}" dt="2025-10-07T12:35:37.193" v="1120" actId="26606"/>
          <ac:picMkLst>
            <pc:docMk/>
            <pc:sldMk cId="1704186573" sldId="292"/>
            <ac:picMk id="9" creationId="{93429997-3DB7-E1CF-E74F-00D59F5A456A}"/>
          </ac:picMkLst>
        </pc:picChg>
      </pc:sldChg>
      <pc:sldChg chg="delSp modSp add mod">
        <pc:chgData name="Laverne Walker" userId="d5031133-77de-4c48-bdfe-f61d33eb3bed" providerId="ADAL" clId="{135004AA-915B-4DE3-9F4A-F6A95C940D82}" dt="2025-10-10T15:10:21.951" v="1930" actId="20577"/>
        <pc:sldMkLst>
          <pc:docMk/>
          <pc:sldMk cId="949259407" sldId="293"/>
        </pc:sldMkLst>
        <pc:spChg chg="mod">
          <ac:chgData name="Laverne Walker" userId="d5031133-77de-4c48-bdfe-f61d33eb3bed" providerId="ADAL" clId="{135004AA-915B-4DE3-9F4A-F6A95C940D82}" dt="2025-10-10T12:38:34.701" v="1653" actId="1076"/>
          <ac:spMkLst>
            <pc:docMk/>
            <pc:sldMk cId="949259407" sldId="293"/>
            <ac:spMk id="2" creationId="{A81DF4B1-E110-4CE1-B06F-33A8C6E7A705}"/>
          </ac:spMkLst>
        </pc:spChg>
        <pc:spChg chg="mod">
          <ac:chgData name="Laverne Walker" userId="d5031133-77de-4c48-bdfe-f61d33eb3bed" providerId="ADAL" clId="{135004AA-915B-4DE3-9F4A-F6A95C940D82}" dt="2025-10-10T15:10:21.951" v="1930" actId="20577"/>
          <ac:spMkLst>
            <pc:docMk/>
            <pc:sldMk cId="949259407" sldId="293"/>
            <ac:spMk id="8" creationId="{1BF494BA-8C05-4EF7-9C55-60E6CBA27C79}"/>
          </ac:spMkLst>
        </pc:spChg>
      </pc:sldChg>
      <pc:sldChg chg="addSp modSp add mod">
        <pc:chgData name="Laverne Walker" userId="d5031133-77de-4c48-bdfe-f61d33eb3bed" providerId="ADAL" clId="{135004AA-915B-4DE3-9F4A-F6A95C940D82}" dt="2025-10-10T12:52:13.986" v="1661" actId="1076"/>
        <pc:sldMkLst>
          <pc:docMk/>
          <pc:sldMk cId="2789803120" sldId="294"/>
        </pc:sldMkLst>
        <pc:spChg chg="add mod">
          <ac:chgData name="Laverne Walker" userId="d5031133-77de-4c48-bdfe-f61d33eb3bed" providerId="ADAL" clId="{135004AA-915B-4DE3-9F4A-F6A95C940D82}" dt="2025-10-10T12:51:52.541" v="1658" actId="1076"/>
          <ac:spMkLst>
            <pc:docMk/>
            <pc:sldMk cId="2789803120" sldId="294"/>
            <ac:spMk id="2" creationId="{C7E70801-53D8-CFDA-BDE7-1101B59A6D59}"/>
          </ac:spMkLst>
        </pc:spChg>
        <pc:spChg chg="add mod">
          <ac:chgData name="Laverne Walker" userId="d5031133-77de-4c48-bdfe-f61d33eb3bed" providerId="ADAL" clId="{135004AA-915B-4DE3-9F4A-F6A95C940D82}" dt="2025-10-10T12:52:13.986" v="1661" actId="1076"/>
          <ac:spMkLst>
            <pc:docMk/>
            <pc:sldMk cId="2789803120" sldId="294"/>
            <ac:spMk id="3" creationId="{ABA170AA-0077-C7CB-8AF9-F00B4FD38BDF}"/>
          </ac:spMkLst>
        </pc:spChg>
      </pc:sldChg>
      <pc:sldChg chg="addSp delSp modSp new mod ord">
        <pc:chgData name="Laverne Walker" userId="d5031133-77de-4c48-bdfe-f61d33eb3bed" providerId="ADAL" clId="{135004AA-915B-4DE3-9F4A-F6A95C940D82}" dt="2025-10-10T13:09:03.089" v="1678" actId="1076"/>
        <pc:sldMkLst>
          <pc:docMk/>
          <pc:sldMk cId="2643235410" sldId="295"/>
        </pc:sldMkLst>
        <pc:spChg chg="add mod">
          <ac:chgData name="Laverne Walker" userId="d5031133-77de-4c48-bdfe-f61d33eb3bed" providerId="ADAL" clId="{135004AA-915B-4DE3-9F4A-F6A95C940D82}" dt="2025-10-10T13:09:03.089" v="1678" actId="1076"/>
          <ac:spMkLst>
            <pc:docMk/>
            <pc:sldMk cId="2643235410" sldId="295"/>
            <ac:spMk id="9" creationId="{73E05A2F-C0E1-07C6-7E97-F390E16234BA}"/>
          </ac:spMkLst>
        </pc:spChg>
        <pc:spChg chg="add mod">
          <ac:chgData name="Laverne Walker" userId="d5031133-77de-4c48-bdfe-f61d33eb3bed" providerId="ADAL" clId="{135004AA-915B-4DE3-9F4A-F6A95C940D82}" dt="2025-10-10T13:09:00.526" v="1677" actId="1076"/>
          <ac:spMkLst>
            <pc:docMk/>
            <pc:sldMk cId="2643235410" sldId="295"/>
            <ac:spMk id="10" creationId="{6561C257-BC48-1FAE-E09B-0083D6B35038}"/>
          </ac:spMkLst>
        </pc:spChg>
      </pc:sldChg>
      <pc:sldChg chg="addSp delSp modSp add mod">
        <pc:chgData name="Laverne Walker" userId="d5031133-77de-4c48-bdfe-f61d33eb3bed" providerId="ADAL" clId="{135004AA-915B-4DE3-9F4A-F6A95C940D82}" dt="2025-10-10T13:41:53.450" v="1833" actId="1076"/>
        <pc:sldMkLst>
          <pc:docMk/>
          <pc:sldMk cId="1150941763" sldId="296"/>
        </pc:sldMkLst>
        <pc:spChg chg="add mod">
          <ac:chgData name="Laverne Walker" userId="d5031133-77de-4c48-bdfe-f61d33eb3bed" providerId="ADAL" clId="{135004AA-915B-4DE3-9F4A-F6A95C940D82}" dt="2025-10-10T13:41:30.728" v="1831" actId="1076"/>
          <ac:spMkLst>
            <pc:docMk/>
            <pc:sldMk cId="1150941763" sldId="296"/>
            <ac:spMk id="2" creationId="{A4D83BFF-E66F-ED26-57F5-157C47C854C6}"/>
          </ac:spMkLst>
        </pc:spChg>
        <pc:spChg chg="add mod">
          <ac:chgData name="Laverne Walker" userId="d5031133-77de-4c48-bdfe-f61d33eb3bed" providerId="ADAL" clId="{135004AA-915B-4DE3-9F4A-F6A95C940D82}" dt="2025-10-10T13:41:53.450" v="1833" actId="1076"/>
          <ac:spMkLst>
            <pc:docMk/>
            <pc:sldMk cId="1150941763" sldId="296"/>
            <ac:spMk id="3" creationId="{1D01B519-C6C7-038D-5440-38EB6C418CED}"/>
          </ac:spMkLst>
        </pc:spChg>
      </pc:sldChg>
      <pc:sldChg chg="addSp delSp modSp add mod">
        <pc:chgData name="Laverne Walker" userId="d5031133-77de-4c48-bdfe-f61d33eb3bed" providerId="ADAL" clId="{135004AA-915B-4DE3-9F4A-F6A95C940D82}" dt="2025-10-10T15:02:02.322" v="1906" actId="1076"/>
        <pc:sldMkLst>
          <pc:docMk/>
          <pc:sldMk cId="27371357" sldId="297"/>
        </pc:sldMkLst>
        <pc:spChg chg="add mod">
          <ac:chgData name="Laverne Walker" userId="d5031133-77de-4c48-bdfe-f61d33eb3bed" providerId="ADAL" clId="{135004AA-915B-4DE3-9F4A-F6A95C940D82}" dt="2025-10-10T15:01:17.364" v="1900"/>
          <ac:spMkLst>
            <pc:docMk/>
            <pc:sldMk cId="27371357" sldId="297"/>
            <ac:spMk id="2" creationId="{341B5B99-05FF-10FD-77DF-FDA62DE2092F}"/>
          </ac:spMkLst>
        </pc:spChg>
        <pc:spChg chg="add mod">
          <ac:chgData name="Laverne Walker" userId="d5031133-77de-4c48-bdfe-f61d33eb3bed" providerId="ADAL" clId="{135004AA-915B-4DE3-9F4A-F6A95C940D82}" dt="2025-10-10T15:02:02.322" v="1906" actId="1076"/>
          <ac:spMkLst>
            <pc:docMk/>
            <pc:sldMk cId="27371357" sldId="297"/>
            <ac:spMk id="3" creationId="{F2EA5DBC-887A-C0E3-89AB-ED3AC0307CDC}"/>
          </ac:spMkLst>
        </pc:spChg>
      </pc:sldChg>
      <pc:sldChg chg="addSp modSp add mod ord">
        <pc:chgData name="Laverne Walker" userId="d5031133-77de-4c48-bdfe-f61d33eb3bed" providerId="ADAL" clId="{135004AA-915B-4DE3-9F4A-F6A95C940D82}" dt="2025-10-10T13:16:31.110" v="1730" actId="27636"/>
        <pc:sldMkLst>
          <pc:docMk/>
          <pc:sldMk cId="760087776" sldId="298"/>
        </pc:sldMkLst>
        <pc:spChg chg="add mod">
          <ac:chgData name="Laverne Walker" userId="d5031133-77de-4c48-bdfe-f61d33eb3bed" providerId="ADAL" clId="{135004AA-915B-4DE3-9F4A-F6A95C940D82}" dt="2025-10-10T13:16:31.110" v="1730" actId="27636"/>
          <ac:spMkLst>
            <pc:docMk/>
            <pc:sldMk cId="760087776" sldId="298"/>
            <ac:spMk id="2" creationId="{5E7C69E1-3C06-96A5-C118-09C0659875E1}"/>
          </ac:spMkLst>
        </pc:spChg>
        <pc:spChg chg="add mod">
          <ac:chgData name="Laverne Walker" userId="d5031133-77de-4c48-bdfe-f61d33eb3bed" providerId="ADAL" clId="{135004AA-915B-4DE3-9F4A-F6A95C940D82}" dt="2025-10-10T13:16:20.282" v="1728" actId="255"/>
          <ac:spMkLst>
            <pc:docMk/>
            <pc:sldMk cId="760087776" sldId="298"/>
            <ac:spMk id="4" creationId="{F99CB9CC-EB79-6643-B159-05C1FF338D51}"/>
          </ac:spMkLst>
        </pc:spChg>
      </pc:sldChg>
      <pc:sldChg chg="addSp delSp modSp add mod ord">
        <pc:chgData name="Laverne Walker" userId="d5031133-77de-4c48-bdfe-f61d33eb3bed" providerId="ADAL" clId="{135004AA-915B-4DE3-9F4A-F6A95C940D82}" dt="2025-10-10T13:14:25.671" v="1711" actId="1076"/>
        <pc:sldMkLst>
          <pc:docMk/>
          <pc:sldMk cId="4023919349" sldId="299"/>
        </pc:sldMkLst>
        <pc:spChg chg="add mod">
          <ac:chgData name="Laverne Walker" userId="d5031133-77de-4c48-bdfe-f61d33eb3bed" providerId="ADAL" clId="{135004AA-915B-4DE3-9F4A-F6A95C940D82}" dt="2025-10-10T13:13:25.910" v="1707" actId="1076"/>
          <ac:spMkLst>
            <pc:docMk/>
            <pc:sldMk cId="4023919349" sldId="299"/>
            <ac:spMk id="3" creationId="{0B6FEBA0-E270-14D6-B1D6-025A81CD134D}"/>
          </ac:spMkLst>
        </pc:spChg>
        <pc:spChg chg="add mod">
          <ac:chgData name="Laverne Walker" userId="d5031133-77de-4c48-bdfe-f61d33eb3bed" providerId="ADAL" clId="{135004AA-915B-4DE3-9F4A-F6A95C940D82}" dt="2025-10-10T13:14:25.671" v="1711" actId="1076"/>
          <ac:spMkLst>
            <pc:docMk/>
            <pc:sldMk cId="4023919349" sldId="299"/>
            <ac:spMk id="4" creationId="{2A5966C2-363D-948A-93BD-ABBEFE2916B1}"/>
          </ac:spMkLst>
        </pc:spChg>
        <pc:picChg chg="add mod">
          <ac:chgData name="Laverne Walker" userId="d5031133-77de-4c48-bdfe-f61d33eb3bed" providerId="ADAL" clId="{135004AA-915B-4DE3-9F4A-F6A95C940D82}" dt="2025-10-10T13:13:12.196" v="1705" actId="14100"/>
          <ac:picMkLst>
            <pc:docMk/>
            <pc:sldMk cId="4023919349" sldId="299"/>
            <ac:picMk id="2" creationId="{9E7A70B4-7BEF-1773-9DA1-5CAEA059F919}"/>
          </ac:picMkLst>
        </pc:picChg>
      </pc:sldChg>
      <pc:sldChg chg="addSp modSp add mod ord">
        <pc:chgData name="Laverne Walker" userId="d5031133-77de-4c48-bdfe-f61d33eb3bed" providerId="ADAL" clId="{135004AA-915B-4DE3-9F4A-F6A95C940D82}" dt="2025-10-10T13:12:18.272" v="1698" actId="1076"/>
        <pc:sldMkLst>
          <pc:docMk/>
          <pc:sldMk cId="840317478" sldId="301"/>
        </pc:sldMkLst>
        <pc:spChg chg="add mod">
          <ac:chgData name="Laverne Walker" userId="d5031133-77de-4c48-bdfe-f61d33eb3bed" providerId="ADAL" clId="{135004AA-915B-4DE3-9F4A-F6A95C940D82}" dt="2025-10-10T13:11:16.502" v="1691" actId="1076"/>
          <ac:spMkLst>
            <pc:docMk/>
            <pc:sldMk cId="840317478" sldId="301"/>
            <ac:spMk id="2" creationId="{659745D1-1B3A-9D20-9282-55126C4B5FE7}"/>
          </ac:spMkLst>
        </pc:spChg>
        <pc:spChg chg="add mod">
          <ac:chgData name="Laverne Walker" userId="d5031133-77de-4c48-bdfe-f61d33eb3bed" providerId="ADAL" clId="{135004AA-915B-4DE3-9F4A-F6A95C940D82}" dt="2025-10-10T13:12:18.272" v="1698" actId="1076"/>
          <ac:spMkLst>
            <pc:docMk/>
            <pc:sldMk cId="840317478" sldId="301"/>
            <ac:spMk id="3" creationId="{2397A063-CE12-4538-161A-EB8B2D849725}"/>
          </ac:spMkLst>
        </pc:spChg>
        <pc:spChg chg="add mod">
          <ac:chgData name="Laverne Walker" userId="d5031133-77de-4c48-bdfe-f61d33eb3bed" providerId="ADAL" clId="{135004AA-915B-4DE3-9F4A-F6A95C940D82}" dt="2025-10-10T13:12:07.297" v="1696" actId="1076"/>
          <ac:spMkLst>
            <pc:docMk/>
            <pc:sldMk cId="840317478" sldId="301"/>
            <ac:spMk id="4" creationId="{B860A77B-EBD7-A9AA-2629-8C58F0FC585F}"/>
          </ac:spMkLst>
        </pc:spChg>
      </pc:sldChg>
      <pc:sldChg chg="addSp delSp modSp add mod">
        <pc:chgData name="Laverne Walker" userId="d5031133-77de-4c48-bdfe-f61d33eb3bed" providerId="ADAL" clId="{135004AA-915B-4DE3-9F4A-F6A95C940D82}" dt="2025-10-10T13:17:44.195" v="1739" actId="1076"/>
        <pc:sldMkLst>
          <pc:docMk/>
          <pc:sldMk cId="4255392998" sldId="303"/>
        </pc:sldMkLst>
        <pc:spChg chg="add mod">
          <ac:chgData name="Laverne Walker" userId="d5031133-77de-4c48-bdfe-f61d33eb3bed" providerId="ADAL" clId="{135004AA-915B-4DE3-9F4A-F6A95C940D82}" dt="2025-10-10T13:17:39.127" v="1736" actId="1076"/>
          <ac:spMkLst>
            <pc:docMk/>
            <pc:sldMk cId="4255392998" sldId="303"/>
            <ac:spMk id="3" creationId="{B2A2CD80-06AF-5B0B-B747-AB17C04C1907}"/>
          </ac:spMkLst>
        </pc:spChg>
        <pc:spChg chg="add mod">
          <ac:chgData name="Laverne Walker" userId="d5031133-77de-4c48-bdfe-f61d33eb3bed" providerId="ADAL" clId="{135004AA-915B-4DE3-9F4A-F6A95C940D82}" dt="2025-10-10T13:17:44.195" v="1739" actId="1076"/>
          <ac:spMkLst>
            <pc:docMk/>
            <pc:sldMk cId="4255392998" sldId="303"/>
            <ac:spMk id="5" creationId="{26B25920-6700-F203-6306-078CEBA0261A}"/>
          </ac:spMkLst>
        </pc:spChg>
      </pc:sldChg>
      <pc:sldChg chg="addSp delSp modSp add mod">
        <pc:chgData name="Laverne Walker" userId="d5031133-77de-4c48-bdfe-f61d33eb3bed" providerId="ADAL" clId="{135004AA-915B-4DE3-9F4A-F6A95C940D82}" dt="2025-10-10T13:20:50.462" v="1757" actId="255"/>
        <pc:sldMkLst>
          <pc:docMk/>
          <pc:sldMk cId="3263743495" sldId="304"/>
        </pc:sldMkLst>
        <pc:spChg chg="add mod">
          <ac:chgData name="Laverne Walker" userId="d5031133-77de-4c48-bdfe-f61d33eb3bed" providerId="ADAL" clId="{135004AA-915B-4DE3-9F4A-F6A95C940D82}" dt="2025-10-10T13:19:51.729" v="1749" actId="1076"/>
          <ac:spMkLst>
            <pc:docMk/>
            <pc:sldMk cId="3263743495" sldId="304"/>
            <ac:spMk id="2" creationId="{6A703A10-26DE-0789-EC25-219B991BD6BF}"/>
          </ac:spMkLst>
        </pc:spChg>
        <pc:spChg chg="add mod">
          <ac:chgData name="Laverne Walker" userId="d5031133-77de-4c48-bdfe-f61d33eb3bed" providerId="ADAL" clId="{135004AA-915B-4DE3-9F4A-F6A95C940D82}" dt="2025-10-10T13:20:50.462" v="1757" actId="255"/>
          <ac:spMkLst>
            <pc:docMk/>
            <pc:sldMk cId="3263743495" sldId="304"/>
            <ac:spMk id="3" creationId="{24D7D07F-3130-06EE-CCF7-AC4D95322B0D}"/>
          </ac:spMkLst>
        </pc:spChg>
      </pc:sldChg>
      <pc:sldChg chg="addSp delSp modSp add mod">
        <pc:chgData name="Laverne Walker" userId="d5031133-77de-4c48-bdfe-f61d33eb3bed" providerId="ADAL" clId="{135004AA-915B-4DE3-9F4A-F6A95C940D82}" dt="2025-10-10T13:22:13.385" v="1773" actId="255"/>
        <pc:sldMkLst>
          <pc:docMk/>
          <pc:sldMk cId="3897327860" sldId="305"/>
        </pc:sldMkLst>
        <pc:spChg chg="add mod">
          <ac:chgData name="Laverne Walker" userId="d5031133-77de-4c48-bdfe-f61d33eb3bed" providerId="ADAL" clId="{135004AA-915B-4DE3-9F4A-F6A95C940D82}" dt="2025-10-10T13:21:54.082" v="1767" actId="1076"/>
          <ac:spMkLst>
            <pc:docMk/>
            <pc:sldMk cId="3897327860" sldId="305"/>
            <ac:spMk id="2" creationId="{36E6FFB8-079C-0DA2-07BA-6EC79BF7A7B4}"/>
          </ac:spMkLst>
        </pc:spChg>
        <pc:spChg chg="add mod">
          <ac:chgData name="Laverne Walker" userId="d5031133-77de-4c48-bdfe-f61d33eb3bed" providerId="ADAL" clId="{135004AA-915B-4DE3-9F4A-F6A95C940D82}" dt="2025-10-10T13:22:13.385" v="1773" actId="255"/>
          <ac:spMkLst>
            <pc:docMk/>
            <pc:sldMk cId="3897327860" sldId="305"/>
            <ac:spMk id="3" creationId="{E6511658-9CC3-6C46-ABB3-582F62546FC9}"/>
          </ac:spMkLst>
        </pc:spChg>
      </pc:sldChg>
      <pc:sldChg chg="addSp modSp add mod">
        <pc:chgData name="Laverne Walker" userId="d5031133-77de-4c48-bdfe-f61d33eb3bed" providerId="ADAL" clId="{135004AA-915B-4DE3-9F4A-F6A95C940D82}" dt="2025-10-10T13:27:05.996" v="1783" actId="14100"/>
        <pc:sldMkLst>
          <pc:docMk/>
          <pc:sldMk cId="3825418072" sldId="306"/>
        </pc:sldMkLst>
        <pc:spChg chg="add mod">
          <ac:chgData name="Laverne Walker" userId="d5031133-77de-4c48-bdfe-f61d33eb3bed" providerId="ADAL" clId="{135004AA-915B-4DE3-9F4A-F6A95C940D82}" dt="2025-10-10T13:27:05.996" v="1783" actId="14100"/>
          <ac:spMkLst>
            <pc:docMk/>
            <pc:sldMk cId="3825418072" sldId="306"/>
            <ac:spMk id="2" creationId="{837CDBE9-752D-107F-7D5D-32A4B48777DE}"/>
          </ac:spMkLst>
        </pc:spChg>
        <pc:spChg chg="add mod">
          <ac:chgData name="Laverne Walker" userId="d5031133-77de-4c48-bdfe-f61d33eb3bed" providerId="ADAL" clId="{135004AA-915B-4DE3-9F4A-F6A95C940D82}" dt="2025-10-10T13:27:00.441" v="1781" actId="1076"/>
          <ac:spMkLst>
            <pc:docMk/>
            <pc:sldMk cId="3825418072" sldId="306"/>
            <ac:spMk id="3" creationId="{0BBB07DC-C187-E453-0537-CE8C74BFBEDE}"/>
          </ac:spMkLst>
        </pc:spChg>
      </pc:sldChg>
      <pc:sldChg chg="addSp modSp add mod">
        <pc:chgData name="Laverne Walker" userId="d5031133-77de-4c48-bdfe-f61d33eb3bed" providerId="ADAL" clId="{135004AA-915B-4DE3-9F4A-F6A95C940D82}" dt="2025-10-10T13:29:09.970" v="1790" actId="1076"/>
        <pc:sldMkLst>
          <pc:docMk/>
          <pc:sldMk cId="2468151938" sldId="307"/>
        </pc:sldMkLst>
        <pc:spChg chg="add mod">
          <ac:chgData name="Laverne Walker" userId="d5031133-77de-4c48-bdfe-f61d33eb3bed" providerId="ADAL" clId="{135004AA-915B-4DE3-9F4A-F6A95C940D82}" dt="2025-10-10T13:28:50.843" v="1787" actId="1076"/>
          <ac:spMkLst>
            <pc:docMk/>
            <pc:sldMk cId="2468151938" sldId="307"/>
            <ac:spMk id="2" creationId="{7FF6AF2C-A72F-EDF3-43AD-365BC4C8A3B5}"/>
          </ac:spMkLst>
        </pc:spChg>
        <pc:spChg chg="add mod">
          <ac:chgData name="Laverne Walker" userId="d5031133-77de-4c48-bdfe-f61d33eb3bed" providerId="ADAL" clId="{135004AA-915B-4DE3-9F4A-F6A95C940D82}" dt="2025-10-10T13:29:09.970" v="1790" actId="1076"/>
          <ac:spMkLst>
            <pc:docMk/>
            <pc:sldMk cId="2468151938" sldId="307"/>
            <ac:spMk id="3" creationId="{A346A49C-CA7D-B76B-5197-9134C8D8C435}"/>
          </ac:spMkLst>
        </pc:spChg>
      </pc:sldChg>
      <pc:sldChg chg="addSp modSp add mod">
        <pc:chgData name="Laverne Walker" userId="d5031133-77de-4c48-bdfe-f61d33eb3bed" providerId="ADAL" clId="{135004AA-915B-4DE3-9F4A-F6A95C940D82}" dt="2025-10-10T13:31:53.289" v="1798" actId="14100"/>
        <pc:sldMkLst>
          <pc:docMk/>
          <pc:sldMk cId="3324301787" sldId="308"/>
        </pc:sldMkLst>
        <pc:spChg chg="add mod">
          <ac:chgData name="Laverne Walker" userId="d5031133-77de-4c48-bdfe-f61d33eb3bed" providerId="ADAL" clId="{135004AA-915B-4DE3-9F4A-F6A95C940D82}" dt="2025-10-10T13:31:35.051" v="1795" actId="1076"/>
          <ac:spMkLst>
            <pc:docMk/>
            <pc:sldMk cId="3324301787" sldId="308"/>
            <ac:spMk id="2" creationId="{01136C05-3B95-1497-5CC7-A3158261ADAB}"/>
          </ac:spMkLst>
        </pc:spChg>
        <pc:spChg chg="add mod">
          <ac:chgData name="Laverne Walker" userId="d5031133-77de-4c48-bdfe-f61d33eb3bed" providerId="ADAL" clId="{135004AA-915B-4DE3-9F4A-F6A95C940D82}" dt="2025-10-10T13:31:53.289" v="1798" actId="14100"/>
          <ac:spMkLst>
            <pc:docMk/>
            <pc:sldMk cId="3324301787" sldId="308"/>
            <ac:spMk id="3" creationId="{2C8C3A03-05D7-B857-9C64-8A828FDD591E}"/>
          </ac:spMkLst>
        </pc:spChg>
      </pc:sldChg>
      <pc:sldChg chg="addSp delSp modSp add mod">
        <pc:chgData name="Laverne Walker" userId="d5031133-77de-4c48-bdfe-f61d33eb3bed" providerId="ADAL" clId="{135004AA-915B-4DE3-9F4A-F6A95C940D82}" dt="2025-10-10T13:34:31.094" v="1815" actId="14100"/>
        <pc:sldMkLst>
          <pc:docMk/>
          <pc:sldMk cId="1207807741" sldId="309"/>
        </pc:sldMkLst>
        <pc:spChg chg="add mod">
          <ac:chgData name="Laverne Walker" userId="d5031133-77de-4c48-bdfe-f61d33eb3bed" providerId="ADAL" clId="{135004AA-915B-4DE3-9F4A-F6A95C940D82}" dt="2025-10-10T13:34:31.094" v="1815" actId="14100"/>
          <ac:spMkLst>
            <pc:docMk/>
            <pc:sldMk cId="1207807741" sldId="309"/>
            <ac:spMk id="2" creationId="{93DA53EA-5394-2D30-8A49-F40B9AF7B6A3}"/>
          </ac:spMkLst>
        </pc:spChg>
        <pc:spChg chg="add mod">
          <ac:chgData name="Laverne Walker" userId="d5031133-77de-4c48-bdfe-f61d33eb3bed" providerId="ADAL" clId="{135004AA-915B-4DE3-9F4A-F6A95C940D82}" dt="2025-10-10T13:34:24.963" v="1813" actId="1076"/>
          <ac:spMkLst>
            <pc:docMk/>
            <pc:sldMk cId="1207807741" sldId="309"/>
            <ac:spMk id="3" creationId="{AB9A10D6-63AB-E3CA-373A-569CCBC99635}"/>
          </ac:spMkLst>
        </pc:spChg>
      </pc:sldChg>
      <pc:sldChg chg="addSp modSp add mod">
        <pc:chgData name="Laverne Walker" userId="d5031133-77de-4c48-bdfe-f61d33eb3bed" providerId="ADAL" clId="{135004AA-915B-4DE3-9F4A-F6A95C940D82}" dt="2025-10-10T13:40:17.655" v="1821" actId="1076"/>
        <pc:sldMkLst>
          <pc:docMk/>
          <pc:sldMk cId="3674753426" sldId="310"/>
        </pc:sldMkLst>
        <pc:spChg chg="add mod">
          <ac:chgData name="Laverne Walker" userId="d5031133-77de-4c48-bdfe-f61d33eb3bed" providerId="ADAL" clId="{135004AA-915B-4DE3-9F4A-F6A95C940D82}" dt="2025-10-10T13:40:05.631" v="1819" actId="1076"/>
          <ac:spMkLst>
            <pc:docMk/>
            <pc:sldMk cId="3674753426" sldId="310"/>
            <ac:spMk id="2" creationId="{CAB03DD0-ECA0-4D7F-91E0-82EBD494E398}"/>
          </ac:spMkLst>
        </pc:spChg>
        <pc:spChg chg="add mod">
          <ac:chgData name="Laverne Walker" userId="d5031133-77de-4c48-bdfe-f61d33eb3bed" providerId="ADAL" clId="{135004AA-915B-4DE3-9F4A-F6A95C940D82}" dt="2025-10-10T13:40:17.655" v="1821" actId="1076"/>
          <ac:spMkLst>
            <pc:docMk/>
            <pc:sldMk cId="3674753426" sldId="310"/>
            <ac:spMk id="3" creationId="{030232E9-6A2C-59B9-93E3-2F54502AC19E}"/>
          </ac:spMkLst>
        </pc:spChg>
      </pc:sldChg>
      <pc:sldChg chg="addSp delSp modSp add mod">
        <pc:chgData name="Laverne Walker" userId="d5031133-77de-4c48-bdfe-f61d33eb3bed" providerId="ADAL" clId="{135004AA-915B-4DE3-9F4A-F6A95C940D82}" dt="2025-10-10T13:48:38.236" v="1841" actId="1076"/>
        <pc:sldMkLst>
          <pc:docMk/>
          <pc:sldMk cId="3534221068" sldId="311"/>
        </pc:sldMkLst>
        <pc:spChg chg="add mod">
          <ac:chgData name="Laverne Walker" userId="d5031133-77de-4c48-bdfe-f61d33eb3bed" providerId="ADAL" clId="{135004AA-915B-4DE3-9F4A-F6A95C940D82}" dt="2025-10-10T13:48:26.249" v="1839" actId="1076"/>
          <ac:spMkLst>
            <pc:docMk/>
            <pc:sldMk cId="3534221068" sldId="311"/>
            <ac:spMk id="4" creationId="{37410324-810A-9FA3-8173-9142CC68B685}"/>
          </ac:spMkLst>
        </pc:spChg>
        <pc:spChg chg="add mod">
          <ac:chgData name="Laverne Walker" userId="d5031133-77de-4c48-bdfe-f61d33eb3bed" providerId="ADAL" clId="{135004AA-915B-4DE3-9F4A-F6A95C940D82}" dt="2025-10-10T13:48:38.236" v="1841" actId="1076"/>
          <ac:spMkLst>
            <pc:docMk/>
            <pc:sldMk cId="3534221068" sldId="311"/>
            <ac:spMk id="8" creationId="{15004389-94E7-93A8-8461-149D61A6B660}"/>
          </ac:spMkLst>
        </pc:spChg>
      </pc:sldChg>
      <pc:sldChg chg="addSp delSp modSp add mod">
        <pc:chgData name="Laverne Walker" userId="d5031133-77de-4c48-bdfe-f61d33eb3bed" providerId="ADAL" clId="{135004AA-915B-4DE3-9F4A-F6A95C940D82}" dt="2025-10-10T13:55:55.150" v="1854" actId="1076"/>
        <pc:sldMkLst>
          <pc:docMk/>
          <pc:sldMk cId="158867986" sldId="312"/>
        </pc:sldMkLst>
        <pc:spChg chg="add mod">
          <ac:chgData name="Laverne Walker" userId="d5031133-77de-4c48-bdfe-f61d33eb3bed" providerId="ADAL" clId="{135004AA-915B-4DE3-9F4A-F6A95C940D82}" dt="2025-10-10T13:55:51.371" v="1853" actId="1076"/>
          <ac:spMkLst>
            <pc:docMk/>
            <pc:sldMk cId="158867986" sldId="312"/>
            <ac:spMk id="2" creationId="{ACD268F6-B228-1906-8C21-EC1DDDFDB63E}"/>
          </ac:spMkLst>
        </pc:spChg>
        <pc:spChg chg="add mod">
          <ac:chgData name="Laverne Walker" userId="d5031133-77de-4c48-bdfe-f61d33eb3bed" providerId="ADAL" clId="{135004AA-915B-4DE3-9F4A-F6A95C940D82}" dt="2025-10-10T13:55:55.150" v="1854" actId="1076"/>
          <ac:spMkLst>
            <pc:docMk/>
            <pc:sldMk cId="158867986" sldId="312"/>
            <ac:spMk id="3" creationId="{CF748E55-62C0-0712-03C4-FF86BA6008A6}"/>
          </ac:spMkLst>
        </pc:spChg>
      </pc:sldChg>
      <pc:sldChg chg="addSp modSp add mod">
        <pc:chgData name="Laverne Walker" userId="d5031133-77de-4c48-bdfe-f61d33eb3bed" providerId="ADAL" clId="{135004AA-915B-4DE3-9F4A-F6A95C940D82}" dt="2025-10-10T14:43:46.657" v="1861" actId="1076"/>
        <pc:sldMkLst>
          <pc:docMk/>
          <pc:sldMk cId="620733725" sldId="313"/>
        </pc:sldMkLst>
        <pc:spChg chg="add mod">
          <ac:chgData name="Laverne Walker" userId="d5031133-77de-4c48-bdfe-f61d33eb3bed" providerId="ADAL" clId="{135004AA-915B-4DE3-9F4A-F6A95C940D82}" dt="2025-10-10T14:43:34.010" v="1859" actId="1076"/>
          <ac:spMkLst>
            <pc:docMk/>
            <pc:sldMk cId="620733725" sldId="313"/>
            <ac:spMk id="2" creationId="{B2F68D0C-F643-920E-F1A6-B0A2A39CD424}"/>
          </ac:spMkLst>
        </pc:spChg>
        <pc:spChg chg="add mod">
          <ac:chgData name="Laverne Walker" userId="d5031133-77de-4c48-bdfe-f61d33eb3bed" providerId="ADAL" clId="{135004AA-915B-4DE3-9F4A-F6A95C940D82}" dt="2025-10-10T14:43:46.657" v="1861" actId="1076"/>
          <ac:spMkLst>
            <pc:docMk/>
            <pc:sldMk cId="620733725" sldId="313"/>
            <ac:spMk id="3" creationId="{DEC61BCB-54DF-A6F5-2B63-EB6C35CB8A40}"/>
          </ac:spMkLst>
        </pc:spChg>
      </pc:sldChg>
      <pc:sldChg chg="addSp delSp modSp add mod">
        <pc:chgData name="Laverne Walker" userId="d5031133-77de-4c48-bdfe-f61d33eb3bed" providerId="ADAL" clId="{135004AA-915B-4DE3-9F4A-F6A95C940D82}" dt="2025-10-10T14:51:07.665" v="1877" actId="14100"/>
        <pc:sldMkLst>
          <pc:docMk/>
          <pc:sldMk cId="1864641574" sldId="314"/>
        </pc:sldMkLst>
        <pc:spChg chg="add mod">
          <ac:chgData name="Laverne Walker" userId="d5031133-77de-4c48-bdfe-f61d33eb3bed" providerId="ADAL" clId="{135004AA-915B-4DE3-9F4A-F6A95C940D82}" dt="2025-10-10T14:51:07.665" v="1877" actId="14100"/>
          <ac:spMkLst>
            <pc:docMk/>
            <pc:sldMk cId="1864641574" sldId="314"/>
            <ac:spMk id="2" creationId="{D89C8A09-AD05-FB0B-BB1F-1B7901CE39A3}"/>
          </ac:spMkLst>
        </pc:spChg>
        <pc:spChg chg="add mod">
          <ac:chgData name="Laverne Walker" userId="d5031133-77de-4c48-bdfe-f61d33eb3bed" providerId="ADAL" clId="{135004AA-915B-4DE3-9F4A-F6A95C940D82}" dt="2025-10-10T14:50:55.834" v="1875" actId="1076"/>
          <ac:spMkLst>
            <pc:docMk/>
            <pc:sldMk cId="1864641574" sldId="314"/>
            <ac:spMk id="3" creationId="{32BBAB81-6AD0-2385-3975-0E27A040DF27}"/>
          </ac:spMkLst>
        </pc:spChg>
      </pc:sldChg>
      <pc:sldChg chg="addSp delSp modSp add mod">
        <pc:chgData name="Laverne Walker" userId="d5031133-77de-4c48-bdfe-f61d33eb3bed" providerId="ADAL" clId="{135004AA-915B-4DE3-9F4A-F6A95C940D82}" dt="2025-10-10T14:59:56.079" v="1894" actId="255"/>
        <pc:sldMkLst>
          <pc:docMk/>
          <pc:sldMk cId="3575571091" sldId="315"/>
        </pc:sldMkLst>
        <pc:spChg chg="add mod">
          <ac:chgData name="Laverne Walker" userId="d5031133-77de-4c48-bdfe-f61d33eb3bed" providerId="ADAL" clId="{135004AA-915B-4DE3-9F4A-F6A95C940D82}" dt="2025-10-10T14:58:52.634" v="1886" actId="1076"/>
          <ac:spMkLst>
            <pc:docMk/>
            <pc:sldMk cId="3575571091" sldId="315"/>
            <ac:spMk id="2" creationId="{E0B5E866-556F-BF61-6F1C-E3DB66B24E3E}"/>
          </ac:spMkLst>
        </pc:spChg>
        <pc:spChg chg="add mod">
          <ac:chgData name="Laverne Walker" userId="d5031133-77de-4c48-bdfe-f61d33eb3bed" providerId="ADAL" clId="{135004AA-915B-4DE3-9F4A-F6A95C940D82}" dt="2025-10-10T14:59:56.079" v="1894" actId="255"/>
          <ac:spMkLst>
            <pc:docMk/>
            <pc:sldMk cId="3575571091" sldId="315"/>
            <ac:spMk id="3" creationId="{511C5D84-C145-71ED-22C5-77F79820D1F0}"/>
          </ac:spMkLst>
        </pc:spChg>
      </pc:sldChg>
      <pc:sldChg chg="addSp modSp add mod">
        <pc:chgData name="Laverne Walker" userId="d5031133-77de-4c48-bdfe-f61d33eb3bed" providerId="ADAL" clId="{135004AA-915B-4DE3-9F4A-F6A95C940D82}" dt="2025-10-10T15:09:18.411" v="1922" actId="1076"/>
        <pc:sldMkLst>
          <pc:docMk/>
          <pc:sldMk cId="3636427036" sldId="316"/>
        </pc:sldMkLst>
        <pc:spChg chg="add mod">
          <ac:chgData name="Laverne Walker" userId="d5031133-77de-4c48-bdfe-f61d33eb3bed" providerId="ADAL" clId="{135004AA-915B-4DE3-9F4A-F6A95C940D82}" dt="2025-10-10T15:09:18.411" v="1922" actId="1076"/>
          <ac:spMkLst>
            <pc:docMk/>
            <pc:sldMk cId="3636427036" sldId="316"/>
            <ac:spMk id="2" creationId="{3636F71E-8997-6E71-82D2-0C7B97B3C441}"/>
          </ac:spMkLst>
        </pc:spChg>
        <pc:spChg chg="add mod">
          <ac:chgData name="Laverne Walker" userId="d5031133-77de-4c48-bdfe-f61d33eb3bed" providerId="ADAL" clId="{135004AA-915B-4DE3-9F4A-F6A95C940D82}" dt="2025-10-10T15:09:11.701" v="1921" actId="255"/>
          <ac:spMkLst>
            <pc:docMk/>
            <pc:sldMk cId="3636427036" sldId="316"/>
            <ac:spMk id="3" creationId="{954F2CFC-4F3D-145B-9E53-6960101929BF}"/>
          </ac:spMkLst>
        </pc:spChg>
      </pc:sldChg>
    </pc:docChg>
  </pc:docChgLst>
  <pc:docChgLst>
    <pc:chgData name="Laverne Walker" userId="S::laverne.walker@un.org::d5031133-77de-4c48-bdfe-f61d33eb3bed" providerId="AD" clId="Web-{A0D24CC5-25AF-38DA-76C6-D4359368AF1B}"/>
    <pc:docChg chg="addSld modSld">
      <pc:chgData name="Laverne Walker" userId="S::laverne.walker@un.org::d5031133-77de-4c48-bdfe-f61d33eb3bed" providerId="AD" clId="Web-{A0D24CC5-25AF-38DA-76C6-D4359368AF1B}" dt="2025-10-12T00:32:12.047" v="829" actId="20577"/>
      <pc:docMkLst>
        <pc:docMk/>
      </pc:docMkLst>
      <pc:sldChg chg="modSp">
        <pc:chgData name="Laverne Walker" userId="S::laverne.walker@un.org::d5031133-77de-4c48-bdfe-f61d33eb3bed" providerId="AD" clId="Web-{A0D24CC5-25AF-38DA-76C6-D4359368AF1B}" dt="2025-10-12T00:28:19.526" v="824" actId="20577"/>
        <pc:sldMkLst>
          <pc:docMk/>
          <pc:sldMk cId="947316123" sldId="269"/>
        </pc:sldMkLst>
        <pc:spChg chg="mod">
          <ac:chgData name="Laverne Walker" userId="S::laverne.walker@un.org::d5031133-77de-4c48-bdfe-f61d33eb3bed" providerId="AD" clId="Web-{A0D24CC5-25AF-38DA-76C6-D4359368AF1B}" dt="2025-10-12T00:28:19.526" v="824" actId="20577"/>
          <ac:spMkLst>
            <pc:docMk/>
            <pc:sldMk cId="947316123" sldId="269"/>
            <ac:spMk id="3" creationId="{D910C45D-B118-BA6C-B68D-896BCDD9A28A}"/>
          </ac:spMkLst>
        </pc:spChg>
      </pc:sldChg>
      <pc:sldChg chg="modSp">
        <pc:chgData name="Laverne Walker" userId="S::laverne.walker@un.org::d5031133-77de-4c48-bdfe-f61d33eb3bed" providerId="AD" clId="Web-{A0D24CC5-25AF-38DA-76C6-D4359368AF1B}" dt="2025-10-12T00:32:12.047" v="829" actId="20577"/>
        <pc:sldMkLst>
          <pc:docMk/>
          <pc:sldMk cId="3034966535" sldId="288"/>
        </pc:sldMkLst>
        <pc:spChg chg="mod">
          <ac:chgData name="Laverne Walker" userId="S::laverne.walker@un.org::d5031133-77de-4c48-bdfe-f61d33eb3bed" providerId="AD" clId="Web-{A0D24CC5-25AF-38DA-76C6-D4359368AF1B}" dt="2025-10-12T00:32:12.047" v="829" actId="20577"/>
          <ac:spMkLst>
            <pc:docMk/>
            <pc:sldMk cId="3034966535" sldId="288"/>
            <ac:spMk id="3" creationId="{439AF7C0-BEA8-3413-88FE-FE3DAC5433F8}"/>
          </ac:spMkLst>
        </pc:spChg>
      </pc:sldChg>
      <pc:sldChg chg="modSp">
        <pc:chgData name="Laverne Walker" userId="S::laverne.walker@un.org::d5031133-77de-4c48-bdfe-f61d33eb3bed" providerId="AD" clId="Web-{A0D24CC5-25AF-38DA-76C6-D4359368AF1B}" dt="2025-10-12T00:16:55.824" v="822" actId="20577"/>
        <pc:sldMkLst>
          <pc:docMk/>
          <pc:sldMk cId="1864641574" sldId="314"/>
        </pc:sldMkLst>
        <pc:spChg chg="mod">
          <ac:chgData name="Laverne Walker" userId="S::laverne.walker@un.org::d5031133-77de-4c48-bdfe-f61d33eb3bed" providerId="AD" clId="Web-{A0D24CC5-25AF-38DA-76C6-D4359368AF1B}" dt="2025-10-12T00:16:55.824" v="822" actId="20577"/>
          <ac:spMkLst>
            <pc:docMk/>
            <pc:sldMk cId="1864641574" sldId="314"/>
            <ac:spMk id="2" creationId="{D89C8A09-AD05-FB0B-BB1F-1B7901CE39A3}"/>
          </ac:spMkLst>
        </pc:spChg>
      </pc:sldChg>
      <pc:sldChg chg="addSp delSp modSp new mod modClrScheme chgLayout">
        <pc:chgData name="Laverne Walker" userId="S::laverne.walker@un.org::d5031133-77de-4c48-bdfe-f61d33eb3bed" providerId="AD" clId="Web-{A0D24CC5-25AF-38DA-76C6-D4359368AF1B}" dt="2025-10-12T00:09:48.382" v="821" actId="20577"/>
        <pc:sldMkLst>
          <pc:docMk/>
          <pc:sldMk cId="1784342545" sldId="317"/>
        </pc:sldMkLst>
        <pc:spChg chg="mod">
          <ac:chgData name="Laverne Walker" userId="S::laverne.walker@un.org::d5031133-77de-4c48-bdfe-f61d33eb3bed" providerId="AD" clId="Web-{A0D24CC5-25AF-38DA-76C6-D4359368AF1B}" dt="2025-10-12T00:01:31.155" v="722"/>
          <ac:spMkLst>
            <pc:docMk/>
            <pc:sldMk cId="1784342545" sldId="317"/>
            <ac:spMk id="2" creationId="{5BD1FB9F-69AD-8E42-C89C-A7E4BAF2846F}"/>
          </ac:spMkLst>
        </pc:spChg>
        <pc:spChg chg="mod">
          <ac:chgData name="Laverne Walker" userId="S::laverne.walker@un.org::d5031133-77de-4c48-bdfe-f61d33eb3bed" providerId="AD" clId="Web-{A0D24CC5-25AF-38DA-76C6-D4359368AF1B}" dt="2025-10-12T00:09:48.382" v="821" actId="20577"/>
          <ac:spMkLst>
            <pc:docMk/>
            <pc:sldMk cId="1784342545" sldId="317"/>
            <ac:spMk id="3" creationId="{0A2DD58B-2914-B026-653B-62C8323260D4}"/>
          </ac:spMkLst>
        </pc:spChg>
        <pc:spChg chg="del">
          <ac:chgData name="Laverne Walker" userId="S::laverne.walker@un.org::d5031133-77de-4c48-bdfe-f61d33eb3bed" providerId="AD" clId="Web-{A0D24CC5-25AF-38DA-76C6-D4359368AF1B}" dt="2025-10-11T23:53:33.010" v="372"/>
          <ac:spMkLst>
            <pc:docMk/>
            <pc:sldMk cId="1784342545" sldId="317"/>
            <ac:spMk id="4" creationId="{4E212521-9299-F373-036B-DDC3A791C063}"/>
          </ac:spMkLst>
        </pc:spChg>
        <pc:spChg chg="add del">
          <ac:chgData name="Laverne Walker" userId="S::laverne.walker@un.org::d5031133-77de-4c48-bdfe-f61d33eb3bed" providerId="AD" clId="Web-{A0D24CC5-25AF-38DA-76C6-D4359368AF1B}" dt="2025-10-12T00:01:31.155" v="722"/>
          <ac:spMkLst>
            <pc:docMk/>
            <pc:sldMk cId="1784342545" sldId="317"/>
            <ac:spMk id="5" creationId="{0CC7DFC1-0A71-E83E-6B09-20010DFF5E6B}"/>
          </ac:spMkLst>
        </pc:spChg>
        <pc:spChg chg="mod">
          <ac:chgData name="Laverne Walker" userId="S::laverne.walker@un.org::d5031133-77de-4c48-bdfe-f61d33eb3bed" providerId="AD" clId="Web-{A0D24CC5-25AF-38DA-76C6-D4359368AF1B}" dt="2025-10-12T00:01:31.155" v="722"/>
          <ac:spMkLst>
            <pc:docMk/>
            <pc:sldMk cId="1784342545" sldId="317"/>
            <ac:spMk id="6" creationId="{4260DD9F-C39B-8602-0325-78E3EC087BC6}"/>
          </ac:spMkLst>
        </pc:spChg>
        <pc:spChg chg="mod">
          <ac:chgData name="Laverne Walker" userId="S::laverne.walker@un.org::d5031133-77de-4c48-bdfe-f61d33eb3bed" providerId="AD" clId="Web-{A0D24CC5-25AF-38DA-76C6-D4359368AF1B}" dt="2025-10-12T00:01:31.155" v="722"/>
          <ac:spMkLst>
            <pc:docMk/>
            <pc:sldMk cId="1784342545" sldId="317"/>
            <ac:spMk id="7" creationId="{85F1F799-9DEE-2D37-EDAD-16B4B634E011}"/>
          </ac:spMkLst>
        </pc:spChg>
        <pc:spChg chg="mod">
          <ac:chgData name="Laverne Walker" userId="S::laverne.walker@un.org::d5031133-77de-4c48-bdfe-f61d33eb3bed" providerId="AD" clId="Web-{A0D24CC5-25AF-38DA-76C6-D4359368AF1B}" dt="2025-10-12T00:01:31.155" v="722"/>
          <ac:spMkLst>
            <pc:docMk/>
            <pc:sldMk cId="1784342545" sldId="317"/>
            <ac:spMk id="8" creationId="{26C2FFE3-5F7F-6987-61FC-F695608A8214}"/>
          </ac:spMkLst>
        </pc:spChg>
        <pc:spChg chg="add del">
          <ac:chgData name="Laverne Walker" userId="S::laverne.walker@un.org::d5031133-77de-4c48-bdfe-f61d33eb3bed" providerId="AD" clId="Web-{A0D24CC5-25AF-38DA-76C6-D4359368AF1B}" dt="2025-10-12T00:01:35.281" v="723"/>
          <ac:spMkLst>
            <pc:docMk/>
            <pc:sldMk cId="1784342545" sldId="317"/>
            <ac:spMk id="14" creationId="{6BA0E621-F269-179D-6135-CFC974160415}"/>
          </ac:spMkLst>
        </pc:spChg>
        <pc:picChg chg="add mod ord">
          <ac:chgData name="Laverne Walker" userId="S::laverne.walker@un.org::d5031133-77de-4c48-bdfe-f61d33eb3bed" providerId="AD" clId="Web-{A0D24CC5-25AF-38DA-76C6-D4359368AF1B}" dt="2025-10-12T00:01:31.155" v="722"/>
          <ac:picMkLst>
            <pc:docMk/>
            <pc:sldMk cId="1784342545" sldId="317"/>
            <ac:picMk id="9" creationId="{8FE775AB-55FF-A9C7-DC06-E66078DE86D1}"/>
          </ac:picMkLst>
        </pc:picChg>
      </pc:sldChg>
    </pc:docChg>
  </pc:docChgLst>
  <pc:docChgLst>
    <pc:chgData name="Laverne Walker" userId="S::laverne.walker@un.org::d5031133-77de-4c48-bdfe-f61d33eb3bed" providerId="AD" clId="Web-{97B2EFCD-33A1-2B41-B549-B161D1369A31}"/>
    <pc:docChg chg="modSld">
      <pc:chgData name="Laverne Walker" userId="S::laverne.walker@un.org::d5031133-77de-4c48-bdfe-f61d33eb3bed" providerId="AD" clId="Web-{97B2EFCD-33A1-2B41-B549-B161D1369A31}" dt="2025-10-11T18:35:15.357" v="9" actId="20577"/>
      <pc:docMkLst>
        <pc:docMk/>
      </pc:docMkLst>
      <pc:sldChg chg="modSp">
        <pc:chgData name="Laverne Walker" userId="S::laverne.walker@un.org::d5031133-77de-4c48-bdfe-f61d33eb3bed" providerId="AD" clId="Web-{97B2EFCD-33A1-2B41-B549-B161D1369A31}" dt="2025-10-11T18:35:15.357" v="9" actId="20577"/>
        <pc:sldMkLst>
          <pc:docMk/>
          <pc:sldMk cId="1704796249" sldId="272"/>
        </pc:sldMkLst>
        <pc:spChg chg="mod">
          <ac:chgData name="Laverne Walker" userId="S::laverne.walker@un.org::d5031133-77de-4c48-bdfe-f61d33eb3bed" providerId="AD" clId="Web-{97B2EFCD-33A1-2B41-B549-B161D1369A31}" dt="2025-10-11T18:35:15.357" v="9" actId="20577"/>
          <ac:spMkLst>
            <pc:docMk/>
            <pc:sldMk cId="1704796249" sldId="272"/>
            <ac:spMk id="3" creationId="{37CFE6E1-E7EE-C4A5-5DA8-19F02F54F1D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31C9E-B8E6-4BB3-8B05-B510740CE6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80A7F4-FDBE-4531-A1C3-F17428A4DCBA}">
      <dgm:prSet/>
      <dgm:spPr/>
      <dgm:t>
        <a:bodyPr/>
        <a:lstStyle/>
        <a:p>
          <a:r>
            <a:rPr lang="en-US"/>
            <a:t>General </a:t>
          </a:r>
        </a:p>
      </dgm:t>
    </dgm:pt>
    <dgm:pt modelId="{C84E6CEB-EC2D-4DA6-8301-94F030E4A1B4}" type="parTrans" cxnId="{3332FA68-7886-4E57-8E9B-51E596666F4B}">
      <dgm:prSet/>
      <dgm:spPr/>
      <dgm:t>
        <a:bodyPr/>
        <a:lstStyle/>
        <a:p>
          <a:endParaRPr lang="en-US"/>
        </a:p>
      </dgm:t>
    </dgm:pt>
    <dgm:pt modelId="{0A65BF89-6892-4111-96BF-07DBCDC67F76}" type="sibTrans" cxnId="{3332FA68-7886-4E57-8E9B-51E596666F4B}">
      <dgm:prSet/>
      <dgm:spPr/>
      <dgm:t>
        <a:bodyPr/>
        <a:lstStyle/>
        <a:p>
          <a:endParaRPr lang="en-US"/>
        </a:p>
      </dgm:t>
    </dgm:pt>
    <dgm:pt modelId="{FC224954-163E-47D6-A796-80DC4AB9C838}">
      <dgm:prSet/>
      <dgm:spPr/>
      <dgm:t>
        <a:bodyPr/>
        <a:lstStyle/>
        <a:p>
          <a:r>
            <a:rPr lang="en-US"/>
            <a:t>Need to clearly define the strategic objectives and functions</a:t>
          </a:r>
        </a:p>
      </dgm:t>
    </dgm:pt>
    <dgm:pt modelId="{E4C2E53C-553E-4CDE-9BDA-6DFAF8D952C7}" type="parTrans" cxnId="{6E293817-CE05-4AC6-A436-5E2109E4834E}">
      <dgm:prSet/>
      <dgm:spPr/>
      <dgm:t>
        <a:bodyPr/>
        <a:lstStyle/>
        <a:p>
          <a:endParaRPr lang="en-US"/>
        </a:p>
      </dgm:t>
    </dgm:pt>
    <dgm:pt modelId="{2F7D8703-E12D-42D8-8F9B-D643B8D398CD}" type="sibTrans" cxnId="{6E293817-CE05-4AC6-A436-5E2109E4834E}">
      <dgm:prSet/>
      <dgm:spPr/>
      <dgm:t>
        <a:bodyPr/>
        <a:lstStyle/>
        <a:p>
          <a:endParaRPr lang="en-US"/>
        </a:p>
      </dgm:t>
    </dgm:pt>
    <dgm:pt modelId="{8B532B63-5923-4331-B214-667E6D10343A}">
      <dgm:prSet/>
      <dgm:spPr/>
      <dgm:t>
        <a:bodyPr/>
        <a:lstStyle/>
        <a:p>
          <a:r>
            <a:rPr lang="en-US"/>
            <a:t>Overlap and repetition in many sections </a:t>
          </a:r>
        </a:p>
      </dgm:t>
    </dgm:pt>
    <dgm:pt modelId="{68F64F71-F4BC-4E0F-8261-CE54CBFDE21F}" type="parTrans" cxnId="{97905F24-6285-4A00-A850-B87772F00F39}">
      <dgm:prSet/>
      <dgm:spPr/>
      <dgm:t>
        <a:bodyPr/>
        <a:lstStyle/>
        <a:p>
          <a:endParaRPr lang="en-US"/>
        </a:p>
      </dgm:t>
    </dgm:pt>
    <dgm:pt modelId="{0D8779FE-5ADE-4874-94D2-01462A9CC285}" type="sibTrans" cxnId="{97905F24-6285-4A00-A850-B87772F00F39}">
      <dgm:prSet/>
      <dgm:spPr/>
      <dgm:t>
        <a:bodyPr/>
        <a:lstStyle/>
        <a:p>
          <a:endParaRPr lang="en-US"/>
        </a:p>
      </dgm:t>
    </dgm:pt>
    <dgm:pt modelId="{6006F576-EAE8-4CD4-BE13-877A0DA0796C}">
      <dgm:prSet/>
      <dgm:spPr/>
      <dgm:t>
        <a:bodyPr/>
        <a:lstStyle/>
        <a:p>
          <a:r>
            <a:rPr lang="en-US"/>
            <a:t>Use of language that appears to be legally binding</a:t>
          </a:r>
        </a:p>
      </dgm:t>
    </dgm:pt>
    <dgm:pt modelId="{FC0B6668-6F11-42B5-9E96-9CA80587BA9D}" type="parTrans" cxnId="{B7610338-6A8C-439B-BE1A-21834BC69A40}">
      <dgm:prSet/>
      <dgm:spPr/>
      <dgm:t>
        <a:bodyPr/>
        <a:lstStyle/>
        <a:p>
          <a:endParaRPr lang="en-US"/>
        </a:p>
      </dgm:t>
    </dgm:pt>
    <dgm:pt modelId="{A9739A53-67B0-452B-894B-922ACC21414A}" type="sibTrans" cxnId="{B7610338-6A8C-439B-BE1A-21834BC69A40}">
      <dgm:prSet/>
      <dgm:spPr/>
      <dgm:t>
        <a:bodyPr/>
        <a:lstStyle/>
        <a:p>
          <a:endParaRPr lang="en-US"/>
        </a:p>
      </dgm:t>
    </dgm:pt>
    <dgm:pt modelId="{308A5F6C-7080-47D7-931B-0FAF9DFBDDE9}">
      <dgm:prSet/>
      <dgm:spPr/>
      <dgm:t>
        <a:bodyPr/>
        <a:lstStyle/>
        <a:p>
          <a:r>
            <a:rPr lang="en-US"/>
            <a:t>Regional Activity Centres</a:t>
          </a:r>
        </a:p>
      </dgm:t>
    </dgm:pt>
    <dgm:pt modelId="{BEBB385D-F9E7-484A-B8C7-191961AE355D}" type="parTrans" cxnId="{3DD34896-68EE-4617-B10F-66594A69DDBD}">
      <dgm:prSet/>
      <dgm:spPr/>
      <dgm:t>
        <a:bodyPr/>
        <a:lstStyle/>
        <a:p>
          <a:endParaRPr lang="en-US"/>
        </a:p>
      </dgm:t>
    </dgm:pt>
    <dgm:pt modelId="{96BBB447-8FB7-4361-B780-39069D62522F}" type="sibTrans" cxnId="{3DD34896-68EE-4617-B10F-66594A69DDBD}">
      <dgm:prSet/>
      <dgm:spPr/>
      <dgm:t>
        <a:bodyPr/>
        <a:lstStyle/>
        <a:p>
          <a:endParaRPr lang="en-US"/>
        </a:p>
      </dgm:t>
    </dgm:pt>
    <dgm:pt modelId="{B29A4ADB-87DE-4C6C-819B-B3AEE0BF0D53}">
      <dgm:prSet/>
      <dgm:spPr/>
      <dgm:t>
        <a:bodyPr/>
        <a:lstStyle/>
        <a:p>
          <a:r>
            <a:rPr lang="en-US"/>
            <a:t>Functions should focus on specific activities that RACs are expected to undertake</a:t>
          </a:r>
        </a:p>
      </dgm:t>
    </dgm:pt>
    <dgm:pt modelId="{515BA7CA-0DF2-4787-B539-0B241DA440E9}" type="parTrans" cxnId="{B063413C-0196-44CF-98AC-5FB5C4940E26}">
      <dgm:prSet/>
      <dgm:spPr/>
      <dgm:t>
        <a:bodyPr/>
        <a:lstStyle/>
        <a:p>
          <a:endParaRPr lang="en-US"/>
        </a:p>
      </dgm:t>
    </dgm:pt>
    <dgm:pt modelId="{02E79E54-C39F-4A99-ACAA-1C715803722A}" type="sibTrans" cxnId="{B063413C-0196-44CF-98AC-5FB5C4940E26}">
      <dgm:prSet/>
      <dgm:spPr/>
      <dgm:t>
        <a:bodyPr/>
        <a:lstStyle/>
        <a:p>
          <a:endParaRPr lang="en-US"/>
        </a:p>
      </dgm:t>
    </dgm:pt>
    <dgm:pt modelId="{DB3F25C1-37FD-41F5-A2BB-D16BEAC97BF5}">
      <dgm:prSet/>
      <dgm:spPr/>
      <dgm:t>
        <a:bodyPr/>
        <a:lstStyle/>
        <a:p>
          <a:r>
            <a:rPr lang="en-US" dirty="0"/>
            <a:t>Proposals for new RACs should be assessed based on their alignment with defined objectives and functions.</a:t>
          </a:r>
        </a:p>
      </dgm:t>
    </dgm:pt>
    <dgm:pt modelId="{FA5CA724-31F5-4C7F-8481-E1C428CB2F19}" type="parTrans" cxnId="{2EE513D5-A615-486D-A9E2-2C684BBA638A}">
      <dgm:prSet/>
      <dgm:spPr/>
      <dgm:t>
        <a:bodyPr/>
        <a:lstStyle/>
        <a:p>
          <a:endParaRPr lang="en-US"/>
        </a:p>
      </dgm:t>
    </dgm:pt>
    <dgm:pt modelId="{EA3019CF-F80C-4C99-8E43-961A351C494E}" type="sibTrans" cxnId="{2EE513D5-A615-486D-A9E2-2C684BBA638A}">
      <dgm:prSet/>
      <dgm:spPr/>
      <dgm:t>
        <a:bodyPr/>
        <a:lstStyle/>
        <a:p>
          <a:endParaRPr lang="en-US"/>
        </a:p>
      </dgm:t>
    </dgm:pt>
    <dgm:pt modelId="{35944949-82CB-4EFD-92E6-7B79A6DC5C8F}">
      <dgm:prSet/>
      <dgm:spPr/>
      <dgm:t>
        <a:bodyPr/>
        <a:lstStyle/>
        <a:p>
          <a:r>
            <a:rPr lang="en-US" dirty="0"/>
            <a:t>Clarification is needed on who should submit proposals (governments or institutions).</a:t>
          </a:r>
        </a:p>
      </dgm:t>
    </dgm:pt>
    <dgm:pt modelId="{7341DEEB-F833-45A6-9DBA-596472A720BC}" type="parTrans" cxnId="{B6385F24-967B-4185-9A46-3E4D2335E279}">
      <dgm:prSet/>
      <dgm:spPr/>
      <dgm:t>
        <a:bodyPr/>
        <a:lstStyle/>
        <a:p>
          <a:endParaRPr lang="en-US"/>
        </a:p>
      </dgm:t>
    </dgm:pt>
    <dgm:pt modelId="{B3615853-FD2D-45F9-BC9E-AE46B5F27EDF}" type="sibTrans" cxnId="{B6385F24-967B-4185-9A46-3E4D2335E279}">
      <dgm:prSet/>
      <dgm:spPr/>
      <dgm:t>
        <a:bodyPr/>
        <a:lstStyle/>
        <a:p>
          <a:endParaRPr lang="en-US"/>
        </a:p>
      </dgm:t>
    </dgm:pt>
    <dgm:pt modelId="{F53E956D-4072-41E4-AED3-24374C7F122E}">
      <dgm:prSet/>
      <dgm:spPr/>
      <dgm:t>
        <a:bodyPr/>
        <a:lstStyle/>
        <a:p>
          <a:r>
            <a:rPr lang="en-US"/>
            <a:t>Communication procedures and processes with National Focal Points require clarification.</a:t>
          </a:r>
        </a:p>
      </dgm:t>
    </dgm:pt>
    <dgm:pt modelId="{4E7D05C7-AE2E-4964-AF0C-3E3B37C7D9BD}" type="parTrans" cxnId="{3126440E-88CD-418F-980D-664B529E5BE1}">
      <dgm:prSet/>
      <dgm:spPr/>
      <dgm:t>
        <a:bodyPr/>
        <a:lstStyle/>
        <a:p>
          <a:endParaRPr lang="en-US"/>
        </a:p>
      </dgm:t>
    </dgm:pt>
    <dgm:pt modelId="{88DF8A0D-50FB-46DF-84E4-D03E3544423B}" type="sibTrans" cxnId="{3126440E-88CD-418F-980D-664B529E5BE1}">
      <dgm:prSet/>
      <dgm:spPr/>
      <dgm:t>
        <a:bodyPr/>
        <a:lstStyle/>
        <a:p>
          <a:endParaRPr lang="en-US"/>
        </a:p>
      </dgm:t>
    </dgm:pt>
    <dgm:pt modelId="{D92F30E1-88B7-4109-84DC-25D169F590F7}">
      <dgm:prSet/>
      <dgm:spPr/>
      <dgm:t>
        <a:bodyPr/>
        <a:lstStyle/>
        <a:p>
          <a:r>
            <a:rPr lang="en-US"/>
            <a:t>Regional Activity Network</a:t>
          </a:r>
        </a:p>
      </dgm:t>
    </dgm:pt>
    <dgm:pt modelId="{2410EE8F-C1F5-4837-B998-2F15F3D33142}" type="parTrans" cxnId="{127B356D-4273-4883-A3A0-7E39AC181A74}">
      <dgm:prSet/>
      <dgm:spPr/>
      <dgm:t>
        <a:bodyPr/>
        <a:lstStyle/>
        <a:p>
          <a:endParaRPr lang="en-US"/>
        </a:p>
      </dgm:t>
    </dgm:pt>
    <dgm:pt modelId="{6FD36A0F-1500-47F8-8A45-EB92F92E5CBF}" type="sibTrans" cxnId="{127B356D-4273-4883-A3A0-7E39AC181A74}">
      <dgm:prSet/>
      <dgm:spPr/>
      <dgm:t>
        <a:bodyPr/>
        <a:lstStyle/>
        <a:p>
          <a:endParaRPr lang="en-US"/>
        </a:p>
      </dgm:t>
    </dgm:pt>
    <dgm:pt modelId="{50F8B235-5ECF-4ADA-AE49-ECB909603976}">
      <dgm:prSet/>
      <dgm:spPr/>
      <dgm:t>
        <a:bodyPr/>
        <a:lstStyle/>
        <a:p>
          <a:r>
            <a:rPr lang="en-US" dirty="0"/>
            <a:t>Clarification on the term RAN, RANs and RAN Organization</a:t>
          </a:r>
        </a:p>
      </dgm:t>
    </dgm:pt>
    <dgm:pt modelId="{7D87E8B7-9E7A-4F7D-9425-B627D16E3135}" type="parTrans" cxnId="{9D55DF91-4C1D-4689-ADD3-FD2B53C2136D}">
      <dgm:prSet/>
      <dgm:spPr/>
      <dgm:t>
        <a:bodyPr/>
        <a:lstStyle/>
        <a:p>
          <a:endParaRPr lang="en-US"/>
        </a:p>
      </dgm:t>
    </dgm:pt>
    <dgm:pt modelId="{F92D5668-0984-46FE-A5D6-65548A57B9D4}" type="sibTrans" cxnId="{9D55DF91-4C1D-4689-ADD3-FD2B53C2136D}">
      <dgm:prSet/>
      <dgm:spPr/>
      <dgm:t>
        <a:bodyPr/>
        <a:lstStyle/>
        <a:p>
          <a:endParaRPr lang="en-US"/>
        </a:p>
      </dgm:t>
    </dgm:pt>
    <dgm:pt modelId="{F1E47776-CE43-49F3-83DF-2ADB17985720}">
      <dgm:prSet/>
      <dgm:spPr/>
      <dgm:t>
        <a:bodyPr/>
        <a:lstStyle/>
        <a:p>
          <a:r>
            <a:rPr lang="en-US"/>
            <a:t>Clear definition of COP responsibility versus that of the Secretariat in the work of the RACs and RANs</a:t>
          </a:r>
        </a:p>
      </dgm:t>
    </dgm:pt>
    <dgm:pt modelId="{AEC1B079-1310-40B6-B260-0B43CC60BBE7}" type="parTrans" cxnId="{9F9884EB-99F3-44E6-A765-F675EB9611EF}">
      <dgm:prSet/>
      <dgm:spPr/>
      <dgm:t>
        <a:bodyPr/>
        <a:lstStyle/>
        <a:p>
          <a:endParaRPr lang="en-US"/>
        </a:p>
      </dgm:t>
    </dgm:pt>
    <dgm:pt modelId="{3195A887-C992-44F5-A700-C40A7BC9CBE0}" type="sibTrans" cxnId="{9F9884EB-99F3-44E6-A765-F675EB9611EF}">
      <dgm:prSet/>
      <dgm:spPr/>
      <dgm:t>
        <a:bodyPr/>
        <a:lstStyle/>
        <a:p>
          <a:endParaRPr lang="en-US"/>
        </a:p>
      </dgm:t>
    </dgm:pt>
    <dgm:pt modelId="{BA912FE2-EB70-4337-A802-802721F777EE}" type="pres">
      <dgm:prSet presAssocID="{5AB31C9E-B8E6-4BB3-8B05-B510740CE6D9}" presName="linear" presStyleCnt="0">
        <dgm:presLayoutVars>
          <dgm:animLvl val="lvl"/>
          <dgm:resizeHandles val="exact"/>
        </dgm:presLayoutVars>
      </dgm:prSet>
      <dgm:spPr/>
    </dgm:pt>
    <dgm:pt modelId="{8D50DD9D-F7DD-4A0D-8F75-B3E8ECA24EE3}" type="pres">
      <dgm:prSet presAssocID="{1280A7F4-FDBE-4531-A1C3-F17428A4DCBA}" presName="parentText" presStyleLbl="node1" presStyleIdx="0" presStyleCnt="3">
        <dgm:presLayoutVars>
          <dgm:chMax val="0"/>
          <dgm:bulletEnabled val="1"/>
        </dgm:presLayoutVars>
      </dgm:prSet>
      <dgm:spPr/>
    </dgm:pt>
    <dgm:pt modelId="{469D589C-346A-4CD9-A765-C328D626B41F}" type="pres">
      <dgm:prSet presAssocID="{1280A7F4-FDBE-4531-A1C3-F17428A4DCBA}" presName="childText" presStyleLbl="revTx" presStyleIdx="0" presStyleCnt="3">
        <dgm:presLayoutVars>
          <dgm:bulletEnabled val="1"/>
        </dgm:presLayoutVars>
      </dgm:prSet>
      <dgm:spPr/>
    </dgm:pt>
    <dgm:pt modelId="{887A1FF6-42CC-4382-BC54-DD0A546A802D}" type="pres">
      <dgm:prSet presAssocID="{308A5F6C-7080-47D7-931B-0FAF9DFBDDE9}" presName="parentText" presStyleLbl="node1" presStyleIdx="1" presStyleCnt="3">
        <dgm:presLayoutVars>
          <dgm:chMax val="0"/>
          <dgm:bulletEnabled val="1"/>
        </dgm:presLayoutVars>
      </dgm:prSet>
      <dgm:spPr/>
    </dgm:pt>
    <dgm:pt modelId="{72A24C20-BBEE-457F-82A6-ED8A1038DC52}" type="pres">
      <dgm:prSet presAssocID="{308A5F6C-7080-47D7-931B-0FAF9DFBDDE9}" presName="childText" presStyleLbl="revTx" presStyleIdx="1" presStyleCnt="3">
        <dgm:presLayoutVars>
          <dgm:bulletEnabled val="1"/>
        </dgm:presLayoutVars>
      </dgm:prSet>
      <dgm:spPr/>
    </dgm:pt>
    <dgm:pt modelId="{C54AC7B1-9F36-41D8-AC1B-97C9FF1C8CFC}" type="pres">
      <dgm:prSet presAssocID="{D92F30E1-88B7-4109-84DC-25D169F590F7}" presName="parentText" presStyleLbl="node1" presStyleIdx="2" presStyleCnt="3">
        <dgm:presLayoutVars>
          <dgm:chMax val="0"/>
          <dgm:bulletEnabled val="1"/>
        </dgm:presLayoutVars>
      </dgm:prSet>
      <dgm:spPr/>
    </dgm:pt>
    <dgm:pt modelId="{BA93F28E-CE68-4F04-ADD1-8233848429BF}" type="pres">
      <dgm:prSet presAssocID="{D92F30E1-88B7-4109-84DC-25D169F590F7}" presName="childText" presStyleLbl="revTx" presStyleIdx="2" presStyleCnt="3">
        <dgm:presLayoutVars>
          <dgm:bulletEnabled val="1"/>
        </dgm:presLayoutVars>
      </dgm:prSet>
      <dgm:spPr/>
    </dgm:pt>
  </dgm:ptLst>
  <dgm:cxnLst>
    <dgm:cxn modelId="{5B23A107-BA79-4C7D-9918-29C62497F940}" type="presOf" srcId="{308A5F6C-7080-47D7-931B-0FAF9DFBDDE9}" destId="{887A1FF6-42CC-4382-BC54-DD0A546A802D}" srcOrd="0" destOrd="0" presId="urn:microsoft.com/office/officeart/2005/8/layout/vList2"/>
    <dgm:cxn modelId="{3126440E-88CD-418F-980D-664B529E5BE1}" srcId="{308A5F6C-7080-47D7-931B-0FAF9DFBDDE9}" destId="{F53E956D-4072-41E4-AED3-24374C7F122E}" srcOrd="3" destOrd="0" parTransId="{4E7D05C7-AE2E-4964-AF0C-3E3B37C7D9BD}" sibTransId="{88DF8A0D-50FB-46DF-84E4-D03E3544423B}"/>
    <dgm:cxn modelId="{EC7E9F13-EAD5-4734-9B23-A13E06C00805}" type="presOf" srcId="{50F8B235-5ECF-4ADA-AE49-ECB909603976}" destId="{BA93F28E-CE68-4F04-ADD1-8233848429BF}" srcOrd="0" destOrd="0" presId="urn:microsoft.com/office/officeart/2005/8/layout/vList2"/>
    <dgm:cxn modelId="{6E293817-CE05-4AC6-A436-5E2109E4834E}" srcId="{1280A7F4-FDBE-4531-A1C3-F17428A4DCBA}" destId="{FC224954-163E-47D6-A796-80DC4AB9C838}" srcOrd="0" destOrd="0" parTransId="{E4C2E53C-553E-4CDE-9BDA-6DFAF8D952C7}" sibTransId="{2F7D8703-E12D-42D8-8F9B-D643B8D398CD}"/>
    <dgm:cxn modelId="{0D558120-B600-4768-8A35-3853C6E473EC}" type="presOf" srcId="{F1E47776-CE43-49F3-83DF-2ADB17985720}" destId="{BA93F28E-CE68-4F04-ADD1-8233848429BF}" srcOrd="0" destOrd="1" presId="urn:microsoft.com/office/officeart/2005/8/layout/vList2"/>
    <dgm:cxn modelId="{B6385F24-967B-4185-9A46-3E4D2335E279}" srcId="{308A5F6C-7080-47D7-931B-0FAF9DFBDDE9}" destId="{35944949-82CB-4EFD-92E6-7B79A6DC5C8F}" srcOrd="2" destOrd="0" parTransId="{7341DEEB-F833-45A6-9DBA-596472A720BC}" sibTransId="{B3615853-FD2D-45F9-BC9E-AE46B5F27EDF}"/>
    <dgm:cxn modelId="{97905F24-6285-4A00-A850-B87772F00F39}" srcId="{1280A7F4-FDBE-4531-A1C3-F17428A4DCBA}" destId="{8B532B63-5923-4331-B214-667E6D10343A}" srcOrd="1" destOrd="0" parTransId="{68F64F71-F4BC-4E0F-8261-CE54CBFDE21F}" sibTransId="{0D8779FE-5ADE-4874-94D2-01462A9CC285}"/>
    <dgm:cxn modelId="{8EA37A35-2442-4BAA-9BAE-283C0FA6D5C6}" type="presOf" srcId="{6006F576-EAE8-4CD4-BE13-877A0DA0796C}" destId="{469D589C-346A-4CD9-A765-C328D626B41F}" srcOrd="0" destOrd="2" presId="urn:microsoft.com/office/officeart/2005/8/layout/vList2"/>
    <dgm:cxn modelId="{B7610338-6A8C-439B-BE1A-21834BC69A40}" srcId="{1280A7F4-FDBE-4531-A1C3-F17428A4DCBA}" destId="{6006F576-EAE8-4CD4-BE13-877A0DA0796C}" srcOrd="2" destOrd="0" parTransId="{FC0B6668-6F11-42B5-9E96-9CA80587BA9D}" sibTransId="{A9739A53-67B0-452B-894B-922ACC21414A}"/>
    <dgm:cxn modelId="{B063413C-0196-44CF-98AC-5FB5C4940E26}" srcId="{308A5F6C-7080-47D7-931B-0FAF9DFBDDE9}" destId="{B29A4ADB-87DE-4C6C-819B-B3AEE0BF0D53}" srcOrd="0" destOrd="0" parTransId="{515BA7CA-0DF2-4787-B539-0B241DA440E9}" sibTransId="{02E79E54-C39F-4A99-ACAA-1C715803722A}"/>
    <dgm:cxn modelId="{707BC962-D682-4689-9B88-A811C808096D}" type="presOf" srcId="{35944949-82CB-4EFD-92E6-7B79A6DC5C8F}" destId="{72A24C20-BBEE-457F-82A6-ED8A1038DC52}" srcOrd="0" destOrd="2" presId="urn:microsoft.com/office/officeart/2005/8/layout/vList2"/>
    <dgm:cxn modelId="{795EAE44-4F6D-455D-9B77-67191C037826}" type="presOf" srcId="{5AB31C9E-B8E6-4BB3-8B05-B510740CE6D9}" destId="{BA912FE2-EB70-4337-A802-802721F777EE}" srcOrd="0" destOrd="0" presId="urn:microsoft.com/office/officeart/2005/8/layout/vList2"/>
    <dgm:cxn modelId="{3332FA68-7886-4E57-8E9B-51E596666F4B}" srcId="{5AB31C9E-B8E6-4BB3-8B05-B510740CE6D9}" destId="{1280A7F4-FDBE-4531-A1C3-F17428A4DCBA}" srcOrd="0" destOrd="0" parTransId="{C84E6CEB-EC2D-4DA6-8301-94F030E4A1B4}" sibTransId="{0A65BF89-6892-4111-96BF-07DBCDC67F76}"/>
    <dgm:cxn modelId="{127B356D-4273-4883-A3A0-7E39AC181A74}" srcId="{5AB31C9E-B8E6-4BB3-8B05-B510740CE6D9}" destId="{D92F30E1-88B7-4109-84DC-25D169F590F7}" srcOrd="2" destOrd="0" parTransId="{2410EE8F-C1F5-4837-B998-2F15F3D33142}" sibTransId="{6FD36A0F-1500-47F8-8A45-EB92F92E5CBF}"/>
    <dgm:cxn modelId="{24851B52-0490-4EA2-A596-C36CD9366F73}" type="presOf" srcId="{1280A7F4-FDBE-4531-A1C3-F17428A4DCBA}" destId="{8D50DD9D-F7DD-4A0D-8F75-B3E8ECA24EE3}" srcOrd="0" destOrd="0" presId="urn:microsoft.com/office/officeart/2005/8/layout/vList2"/>
    <dgm:cxn modelId="{11902687-A61C-49C1-9F68-1E53FF809E1F}" type="presOf" srcId="{DB3F25C1-37FD-41F5-A2BB-D16BEAC97BF5}" destId="{72A24C20-BBEE-457F-82A6-ED8A1038DC52}" srcOrd="0" destOrd="1" presId="urn:microsoft.com/office/officeart/2005/8/layout/vList2"/>
    <dgm:cxn modelId="{9D55DF91-4C1D-4689-ADD3-FD2B53C2136D}" srcId="{D92F30E1-88B7-4109-84DC-25D169F590F7}" destId="{50F8B235-5ECF-4ADA-AE49-ECB909603976}" srcOrd="0" destOrd="0" parTransId="{7D87E8B7-9E7A-4F7D-9425-B627D16E3135}" sibTransId="{F92D5668-0984-46FE-A5D6-65548A57B9D4}"/>
    <dgm:cxn modelId="{3DD34896-68EE-4617-B10F-66594A69DDBD}" srcId="{5AB31C9E-B8E6-4BB3-8B05-B510740CE6D9}" destId="{308A5F6C-7080-47D7-931B-0FAF9DFBDDE9}" srcOrd="1" destOrd="0" parTransId="{BEBB385D-F9E7-484A-B8C7-191961AE355D}" sibTransId="{96BBB447-8FB7-4361-B780-39069D62522F}"/>
    <dgm:cxn modelId="{0CB9FC9E-9673-42D8-89D4-A59843C3CC60}" type="presOf" srcId="{8B532B63-5923-4331-B214-667E6D10343A}" destId="{469D589C-346A-4CD9-A765-C328D626B41F}" srcOrd="0" destOrd="1" presId="urn:microsoft.com/office/officeart/2005/8/layout/vList2"/>
    <dgm:cxn modelId="{D5F148BF-C072-472A-8568-EF545F2FD716}" type="presOf" srcId="{D92F30E1-88B7-4109-84DC-25D169F590F7}" destId="{C54AC7B1-9F36-41D8-AC1B-97C9FF1C8CFC}" srcOrd="0" destOrd="0" presId="urn:microsoft.com/office/officeart/2005/8/layout/vList2"/>
    <dgm:cxn modelId="{497882CE-8B18-49BA-B34A-2856DA104101}" type="presOf" srcId="{F53E956D-4072-41E4-AED3-24374C7F122E}" destId="{72A24C20-BBEE-457F-82A6-ED8A1038DC52}" srcOrd="0" destOrd="3" presId="urn:microsoft.com/office/officeart/2005/8/layout/vList2"/>
    <dgm:cxn modelId="{2EE513D5-A615-486D-A9E2-2C684BBA638A}" srcId="{308A5F6C-7080-47D7-931B-0FAF9DFBDDE9}" destId="{DB3F25C1-37FD-41F5-A2BB-D16BEAC97BF5}" srcOrd="1" destOrd="0" parTransId="{FA5CA724-31F5-4C7F-8481-E1C428CB2F19}" sibTransId="{EA3019CF-F80C-4C99-8E43-961A351C494E}"/>
    <dgm:cxn modelId="{959E73EA-2D18-47C5-8D31-F18420F75B1A}" type="presOf" srcId="{FC224954-163E-47D6-A796-80DC4AB9C838}" destId="{469D589C-346A-4CD9-A765-C328D626B41F}" srcOrd="0" destOrd="0" presId="urn:microsoft.com/office/officeart/2005/8/layout/vList2"/>
    <dgm:cxn modelId="{9F9884EB-99F3-44E6-A765-F675EB9611EF}" srcId="{D92F30E1-88B7-4109-84DC-25D169F590F7}" destId="{F1E47776-CE43-49F3-83DF-2ADB17985720}" srcOrd="1" destOrd="0" parTransId="{AEC1B079-1310-40B6-B260-0B43CC60BBE7}" sibTransId="{3195A887-C992-44F5-A700-C40A7BC9CBE0}"/>
    <dgm:cxn modelId="{D26F7BF3-66C0-4EF1-9FE4-E5D5ADAA533E}" type="presOf" srcId="{B29A4ADB-87DE-4C6C-819B-B3AEE0BF0D53}" destId="{72A24C20-BBEE-457F-82A6-ED8A1038DC52}" srcOrd="0" destOrd="0" presId="urn:microsoft.com/office/officeart/2005/8/layout/vList2"/>
    <dgm:cxn modelId="{BFAF2E52-ACE1-45BD-A108-E08E7BB7CCFD}" type="presParOf" srcId="{BA912FE2-EB70-4337-A802-802721F777EE}" destId="{8D50DD9D-F7DD-4A0D-8F75-B3E8ECA24EE3}" srcOrd="0" destOrd="0" presId="urn:microsoft.com/office/officeart/2005/8/layout/vList2"/>
    <dgm:cxn modelId="{128416FA-55E6-4D76-B75E-4E16F4FE633E}" type="presParOf" srcId="{BA912FE2-EB70-4337-A802-802721F777EE}" destId="{469D589C-346A-4CD9-A765-C328D626B41F}" srcOrd="1" destOrd="0" presId="urn:microsoft.com/office/officeart/2005/8/layout/vList2"/>
    <dgm:cxn modelId="{353899DB-2981-4A5B-B215-69FFB72BADB4}" type="presParOf" srcId="{BA912FE2-EB70-4337-A802-802721F777EE}" destId="{887A1FF6-42CC-4382-BC54-DD0A546A802D}" srcOrd="2" destOrd="0" presId="urn:microsoft.com/office/officeart/2005/8/layout/vList2"/>
    <dgm:cxn modelId="{D756FE5E-A3CD-4858-AA14-86D4AB0C8751}" type="presParOf" srcId="{BA912FE2-EB70-4337-A802-802721F777EE}" destId="{72A24C20-BBEE-457F-82A6-ED8A1038DC52}" srcOrd="3" destOrd="0" presId="urn:microsoft.com/office/officeart/2005/8/layout/vList2"/>
    <dgm:cxn modelId="{699CCB16-EE9D-41E0-8514-BDB894799E41}" type="presParOf" srcId="{BA912FE2-EB70-4337-A802-802721F777EE}" destId="{C54AC7B1-9F36-41D8-AC1B-97C9FF1C8CFC}" srcOrd="4" destOrd="0" presId="urn:microsoft.com/office/officeart/2005/8/layout/vList2"/>
    <dgm:cxn modelId="{8A138D86-7B64-453F-A3A7-CE39FA11DB4E}" type="presParOf" srcId="{BA912FE2-EB70-4337-A802-802721F777EE}" destId="{BA93F28E-CE68-4F04-ADD1-8233848429B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DD9D-F7DD-4A0D-8F75-B3E8ECA24EE3}">
      <dsp:nvSpPr>
        <dsp:cNvPr id="0" name=""/>
        <dsp:cNvSpPr/>
      </dsp:nvSpPr>
      <dsp:spPr>
        <a:xfrm>
          <a:off x="0" y="33482"/>
          <a:ext cx="5548209" cy="5651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General </a:t>
          </a:r>
        </a:p>
      </dsp:txBody>
      <dsp:txXfrm>
        <a:off x="27586" y="61068"/>
        <a:ext cx="5493037" cy="509938"/>
      </dsp:txXfrm>
    </dsp:sp>
    <dsp:sp modelId="{469D589C-346A-4CD9-A765-C328D626B41F}">
      <dsp:nvSpPr>
        <dsp:cNvPr id="0" name=""/>
        <dsp:cNvSpPr/>
      </dsp:nvSpPr>
      <dsp:spPr>
        <a:xfrm>
          <a:off x="0" y="598592"/>
          <a:ext cx="5548209" cy="11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1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Need to clearly define the strategic objectives and functions</a:t>
          </a:r>
        </a:p>
        <a:p>
          <a:pPr marL="171450" lvl="1" indent="-171450" algn="l" defTabSz="800100">
            <a:lnSpc>
              <a:spcPct val="90000"/>
            </a:lnSpc>
            <a:spcBef>
              <a:spcPct val="0"/>
            </a:spcBef>
            <a:spcAft>
              <a:spcPct val="20000"/>
            </a:spcAft>
            <a:buChar char="•"/>
          </a:pPr>
          <a:r>
            <a:rPr lang="en-US" sz="1800" kern="1200"/>
            <a:t>Overlap and repetition in many sections </a:t>
          </a:r>
        </a:p>
        <a:p>
          <a:pPr marL="171450" lvl="1" indent="-171450" algn="l" defTabSz="800100">
            <a:lnSpc>
              <a:spcPct val="90000"/>
            </a:lnSpc>
            <a:spcBef>
              <a:spcPct val="0"/>
            </a:spcBef>
            <a:spcAft>
              <a:spcPct val="20000"/>
            </a:spcAft>
            <a:buChar char="•"/>
          </a:pPr>
          <a:r>
            <a:rPr lang="en-US" sz="1800" kern="1200"/>
            <a:t>Use of language that appears to be legally binding</a:t>
          </a:r>
        </a:p>
      </dsp:txBody>
      <dsp:txXfrm>
        <a:off x="0" y="598592"/>
        <a:ext cx="5548209" cy="1190250"/>
      </dsp:txXfrm>
    </dsp:sp>
    <dsp:sp modelId="{887A1FF6-42CC-4382-BC54-DD0A546A802D}">
      <dsp:nvSpPr>
        <dsp:cNvPr id="0" name=""/>
        <dsp:cNvSpPr/>
      </dsp:nvSpPr>
      <dsp:spPr>
        <a:xfrm>
          <a:off x="0" y="1788842"/>
          <a:ext cx="5548209" cy="5651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Regional Activity Centres</a:t>
          </a:r>
        </a:p>
      </dsp:txBody>
      <dsp:txXfrm>
        <a:off x="27586" y="1816428"/>
        <a:ext cx="5493037" cy="509938"/>
      </dsp:txXfrm>
    </dsp:sp>
    <dsp:sp modelId="{72A24C20-BBEE-457F-82A6-ED8A1038DC52}">
      <dsp:nvSpPr>
        <dsp:cNvPr id="0" name=""/>
        <dsp:cNvSpPr/>
      </dsp:nvSpPr>
      <dsp:spPr>
        <a:xfrm>
          <a:off x="0" y="2353952"/>
          <a:ext cx="5548209" cy="252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1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Functions should focus on specific activities that RACs are expected to undertake</a:t>
          </a:r>
        </a:p>
        <a:p>
          <a:pPr marL="171450" lvl="1" indent="-171450" algn="l" defTabSz="800100">
            <a:lnSpc>
              <a:spcPct val="90000"/>
            </a:lnSpc>
            <a:spcBef>
              <a:spcPct val="0"/>
            </a:spcBef>
            <a:spcAft>
              <a:spcPct val="20000"/>
            </a:spcAft>
            <a:buChar char="•"/>
          </a:pPr>
          <a:r>
            <a:rPr lang="en-US" sz="1800" kern="1200" dirty="0"/>
            <a:t>Proposals for new RACs should be assessed based on their alignment with defined objectives and functions.</a:t>
          </a:r>
        </a:p>
        <a:p>
          <a:pPr marL="171450" lvl="1" indent="-171450" algn="l" defTabSz="800100">
            <a:lnSpc>
              <a:spcPct val="90000"/>
            </a:lnSpc>
            <a:spcBef>
              <a:spcPct val="0"/>
            </a:spcBef>
            <a:spcAft>
              <a:spcPct val="20000"/>
            </a:spcAft>
            <a:buChar char="•"/>
          </a:pPr>
          <a:r>
            <a:rPr lang="en-US" sz="1800" kern="1200" dirty="0"/>
            <a:t>Clarification is needed on who should submit proposals (governments or institutions).</a:t>
          </a:r>
        </a:p>
        <a:p>
          <a:pPr marL="171450" lvl="1" indent="-171450" algn="l" defTabSz="800100">
            <a:lnSpc>
              <a:spcPct val="90000"/>
            </a:lnSpc>
            <a:spcBef>
              <a:spcPct val="0"/>
            </a:spcBef>
            <a:spcAft>
              <a:spcPct val="20000"/>
            </a:spcAft>
            <a:buChar char="•"/>
          </a:pPr>
          <a:r>
            <a:rPr lang="en-US" sz="1800" kern="1200"/>
            <a:t>Communication procedures and processes with National Focal Points require clarification.</a:t>
          </a:r>
        </a:p>
      </dsp:txBody>
      <dsp:txXfrm>
        <a:off x="0" y="2353952"/>
        <a:ext cx="5548209" cy="2523329"/>
      </dsp:txXfrm>
    </dsp:sp>
    <dsp:sp modelId="{C54AC7B1-9F36-41D8-AC1B-97C9FF1C8CFC}">
      <dsp:nvSpPr>
        <dsp:cNvPr id="0" name=""/>
        <dsp:cNvSpPr/>
      </dsp:nvSpPr>
      <dsp:spPr>
        <a:xfrm>
          <a:off x="0" y="4877282"/>
          <a:ext cx="5548209" cy="5651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Regional Activity Network</a:t>
          </a:r>
        </a:p>
      </dsp:txBody>
      <dsp:txXfrm>
        <a:off x="27586" y="4904868"/>
        <a:ext cx="5493037" cy="509938"/>
      </dsp:txXfrm>
    </dsp:sp>
    <dsp:sp modelId="{BA93F28E-CE68-4F04-ADD1-8233848429BF}">
      <dsp:nvSpPr>
        <dsp:cNvPr id="0" name=""/>
        <dsp:cNvSpPr/>
      </dsp:nvSpPr>
      <dsp:spPr>
        <a:xfrm>
          <a:off x="0" y="5442392"/>
          <a:ext cx="5548209"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15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Clarification on the term RAN, RANs and RAN Organization</a:t>
          </a:r>
        </a:p>
        <a:p>
          <a:pPr marL="171450" lvl="1" indent="-171450" algn="l" defTabSz="800100">
            <a:lnSpc>
              <a:spcPct val="90000"/>
            </a:lnSpc>
            <a:spcBef>
              <a:spcPct val="0"/>
            </a:spcBef>
            <a:spcAft>
              <a:spcPct val="20000"/>
            </a:spcAft>
            <a:buChar char="•"/>
          </a:pPr>
          <a:r>
            <a:rPr lang="en-US" sz="1800" kern="1200"/>
            <a:t>Clear definition of COP responsibility versus that of the Secretariat in the work of the RACs and RANs</a:t>
          </a:r>
        </a:p>
      </dsp:txBody>
      <dsp:txXfrm>
        <a:off x="0" y="5442392"/>
        <a:ext cx="5548209" cy="11426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4081364F-8EFD-4033-9694-193098537F39}" type="datetimeFigureOut">
              <a:rPr lang="en-US" smtClean="0"/>
              <a:t>10/13/2025</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F3AADC01-EDD9-49B5-9405-7818090971C9}" type="slidenum">
              <a:rPr lang="en-US" smtClean="0"/>
              <a:t>‹#›</a:t>
            </a:fld>
            <a:endParaRPr lang="en-US"/>
          </a:p>
        </p:txBody>
      </p:sp>
    </p:spTree>
    <p:extLst>
      <p:ext uri="{BB962C8B-B14F-4D97-AF65-F5344CB8AC3E}">
        <p14:creationId xmlns:p14="http://schemas.microsoft.com/office/powerpoint/2010/main" val="64241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F5DF-9347-2E89-363C-76D1AEA5B4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D2EF21-D3D0-0C2F-36CA-04ADD4826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71B97-6E17-4C59-50F6-F683D3AADF0F}"/>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5" name="Footer Placeholder 4">
            <a:extLst>
              <a:ext uri="{FF2B5EF4-FFF2-40B4-BE49-F238E27FC236}">
                <a16:creationId xmlns:a16="http://schemas.microsoft.com/office/drawing/2014/main" id="{10CE8880-EA65-BF73-1660-99F3069CB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E9116-E255-197E-839B-F97DA350C2E2}"/>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4072411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2ADB-D0F4-EF0A-182C-013B865ED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404AB-9B0A-1016-3397-D447E75BD0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21648-0154-7F9B-6737-9CA181E6EF5F}"/>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5" name="Footer Placeholder 4">
            <a:extLst>
              <a:ext uri="{FF2B5EF4-FFF2-40B4-BE49-F238E27FC236}">
                <a16:creationId xmlns:a16="http://schemas.microsoft.com/office/drawing/2014/main" id="{7BA740C6-D87A-5B19-A6F1-1582184E4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7FC43-5306-35F8-39FB-0A2D303105E2}"/>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241812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C0EA39-57CE-7036-4BF2-49D74925C7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F31825-9D3D-EE5F-351B-AA15352274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D09BE-F837-6418-902B-4AD040FF28CE}"/>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5" name="Footer Placeholder 4">
            <a:extLst>
              <a:ext uri="{FF2B5EF4-FFF2-40B4-BE49-F238E27FC236}">
                <a16:creationId xmlns:a16="http://schemas.microsoft.com/office/drawing/2014/main" id="{B6DB9D66-5C1D-517B-5B3A-CDA3C664E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F1A34-8B0C-4F2F-F85B-D18E9669FA3D}"/>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2451904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91C7-3178-9038-9DB2-C18E37BBE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D6947-715B-E50E-BA7A-7CA2E6775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1153C4-7E35-383A-5870-D6C568B80539}"/>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5" name="Footer Placeholder 4">
            <a:extLst>
              <a:ext uri="{FF2B5EF4-FFF2-40B4-BE49-F238E27FC236}">
                <a16:creationId xmlns:a16="http://schemas.microsoft.com/office/drawing/2014/main" id="{E937A1D0-0CF1-754C-9E01-2443D452D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99D70-1A5C-43D7-0263-1E7952949907}"/>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1646718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549F-5ED4-6079-A766-5BD399DD2D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E2B06-254F-9A4A-75BD-2A39293742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5C673-A5C9-5232-CCB0-FBDE516C53DA}"/>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5" name="Footer Placeholder 4">
            <a:extLst>
              <a:ext uri="{FF2B5EF4-FFF2-40B4-BE49-F238E27FC236}">
                <a16:creationId xmlns:a16="http://schemas.microsoft.com/office/drawing/2014/main" id="{A362F958-861D-44E1-81C8-768A9995F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B8761-80BF-9709-217E-9B84F0F779A8}"/>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169924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76F1-BCCF-4FFB-CFBA-949690C6D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6D092-6118-D5A3-22DA-A32BC3DE16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A0981-5D3C-DBF6-D171-9679E8D9A7B2}"/>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5" name="Footer Placeholder 4">
            <a:extLst>
              <a:ext uri="{FF2B5EF4-FFF2-40B4-BE49-F238E27FC236}">
                <a16:creationId xmlns:a16="http://schemas.microsoft.com/office/drawing/2014/main" id="{1D7D359D-1EDC-27DA-FBDE-4DB947EE6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8FCA4-4568-B7D7-D512-A4361979B7E3}"/>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255819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ADDF-703B-F0D7-7EE4-835C97836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E3D08-84C8-CBED-A2F1-921FC7BFC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298A-8D74-C358-CED1-7B0720C74D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AEEA6-6EBF-A0BF-6971-96B9EC5DDBD4}"/>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6" name="Footer Placeholder 5">
            <a:extLst>
              <a:ext uri="{FF2B5EF4-FFF2-40B4-BE49-F238E27FC236}">
                <a16:creationId xmlns:a16="http://schemas.microsoft.com/office/drawing/2014/main" id="{B6B49C48-3079-071F-8053-E6F43E9358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5E202-1B5F-885C-5C9C-3F54A4197CFC}"/>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1563904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5ACD-20CD-BC03-114A-8BDB8474D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C9FCC5-909C-4E20-AD99-54E9E81A3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51C369-82E8-E8C5-0E46-79DAFF8419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09945-E98E-5C98-E043-0273AAD8D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61BDB-80B6-1CA3-4AAA-1FCCE7D0F0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C950B-43D5-E531-3CF1-C13015E79C52}"/>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8" name="Footer Placeholder 7">
            <a:extLst>
              <a:ext uri="{FF2B5EF4-FFF2-40B4-BE49-F238E27FC236}">
                <a16:creationId xmlns:a16="http://schemas.microsoft.com/office/drawing/2014/main" id="{40AA7F1F-9C47-BA4F-A1CD-58CBFBAE1A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616132-1661-67F2-96A9-376D5B31BADA}"/>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355305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52C7-4ED5-1DF3-8487-22B317811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3B0F15-C691-C145-B417-7673597A04F5}"/>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4" name="Footer Placeholder 3">
            <a:extLst>
              <a:ext uri="{FF2B5EF4-FFF2-40B4-BE49-F238E27FC236}">
                <a16:creationId xmlns:a16="http://schemas.microsoft.com/office/drawing/2014/main" id="{21A21553-E81B-54D8-AD65-6880914E9F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25BFF4-AA22-6B61-9C0A-819021FA0122}"/>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349394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D5F36-EECE-9BE8-47CF-F2A4A37702A8}"/>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3" name="Footer Placeholder 2">
            <a:extLst>
              <a:ext uri="{FF2B5EF4-FFF2-40B4-BE49-F238E27FC236}">
                <a16:creationId xmlns:a16="http://schemas.microsoft.com/office/drawing/2014/main" id="{23FC147F-AEF0-9440-80A6-7C33639426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87ABB7-A4C9-486F-9692-52596AEA52EA}"/>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3671538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7933-AAAF-412E-B847-324AEE827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8AFDF5-4E7E-AFFD-8026-D0AD7D38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1BFC3B-16EF-9729-5986-6621F756F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61C42-3307-7E7D-67E0-FE85437F9F29}"/>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6" name="Footer Placeholder 5">
            <a:extLst>
              <a:ext uri="{FF2B5EF4-FFF2-40B4-BE49-F238E27FC236}">
                <a16:creationId xmlns:a16="http://schemas.microsoft.com/office/drawing/2014/main" id="{8CFB086C-3D62-C905-EB03-B23735009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87957-700C-0669-7CF0-DA9C0E2EFDEC}"/>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274776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D221-D080-7692-5D62-55BA96FAE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261EA-7745-E0AA-241D-CC10E29366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72235-C72D-18B0-EEC8-E9B365302251}"/>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5" name="Footer Placeholder 4">
            <a:extLst>
              <a:ext uri="{FF2B5EF4-FFF2-40B4-BE49-F238E27FC236}">
                <a16:creationId xmlns:a16="http://schemas.microsoft.com/office/drawing/2014/main" id="{012A8C6F-C901-A574-5B19-DB8E31E79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4312E-7D96-ACA3-D562-97678269207F}"/>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303899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60C9-4306-9779-818F-C758C4DD6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006EC3-065F-66A5-5B68-E3975DDE9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A90204-CBBD-FFE9-616E-DD0152158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6151A-DB47-A5D6-D4E2-7DD6231ED55D}"/>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6" name="Footer Placeholder 5">
            <a:extLst>
              <a:ext uri="{FF2B5EF4-FFF2-40B4-BE49-F238E27FC236}">
                <a16:creationId xmlns:a16="http://schemas.microsoft.com/office/drawing/2014/main" id="{25296E80-67A0-6D1F-EC92-1B4F0B2CF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EAEBD-A416-9F4D-5F39-28E95532EFC7}"/>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2846964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A49A-540B-BA03-4320-D4D4B53695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4FE76-2573-597B-FBEB-25763FCE3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1879E-CA32-73D3-DCA8-17B1C5691662}"/>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5" name="Footer Placeholder 4">
            <a:extLst>
              <a:ext uri="{FF2B5EF4-FFF2-40B4-BE49-F238E27FC236}">
                <a16:creationId xmlns:a16="http://schemas.microsoft.com/office/drawing/2014/main" id="{FE80AFB2-5974-F7C6-2D9C-3C67C2C15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6A9A0-8F7C-FED2-B443-58633884B3F6}"/>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374438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88C1C6-39F2-B5D4-3630-A4966A985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2F53D-04F4-4F2B-6ED5-57DDE7264E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4EA03-79E0-E9CD-927E-2F6964E4C448}"/>
              </a:ext>
            </a:extLst>
          </p:cNvPr>
          <p:cNvSpPr>
            <a:spLocks noGrp="1"/>
          </p:cNvSpPr>
          <p:nvPr>
            <p:ph type="dt" sz="half" idx="10"/>
          </p:nvPr>
        </p:nvSpPr>
        <p:spPr/>
        <p:txBody>
          <a:bodyPr/>
          <a:lstStyle/>
          <a:p>
            <a:fld id="{DE5D62C7-7A19-433D-A273-8EAFCDD96CD2}" type="datetimeFigureOut">
              <a:rPr lang="en-US" smtClean="0"/>
              <a:t>10/13/2025</a:t>
            </a:fld>
            <a:endParaRPr lang="en-US"/>
          </a:p>
        </p:txBody>
      </p:sp>
      <p:sp>
        <p:nvSpPr>
          <p:cNvPr id="5" name="Footer Placeholder 4">
            <a:extLst>
              <a:ext uri="{FF2B5EF4-FFF2-40B4-BE49-F238E27FC236}">
                <a16:creationId xmlns:a16="http://schemas.microsoft.com/office/drawing/2014/main" id="{0A8EE51E-1AB2-E5F6-5CCA-1F448B6E8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DE7CE-32C2-854C-9353-F3D35FCD2DB1}"/>
              </a:ext>
            </a:extLst>
          </p:cNvPr>
          <p:cNvSpPr>
            <a:spLocks noGrp="1"/>
          </p:cNvSpPr>
          <p:nvPr>
            <p:ph type="sldNum" sz="quarter" idx="12"/>
          </p:nvPr>
        </p:nvSpPr>
        <p:spPr/>
        <p:txBody>
          <a:bodyPr/>
          <a:lstStyle/>
          <a:p>
            <a:fld id="{BA050C72-CA62-4B73-BE3C-CC08DF676876}" type="slidenum">
              <a:rPr lang="en-US" smtClean="0"/>
              <a:t>‹#›</a:t>
            </a:fld>
            <a:endParaRPr lang="en-US"/>
          </a:p>
        </p:txBody>
      </p:sp>
    </p:spTree>
    <p:extLst>
      <p:ext uri="{BB962C8B-B14F-4D97-AF65-F5344CB8AC3E}">
        <p14:creationId xmlns:p14="http://schemas.microsoft.com/office/powerpoint/2010/main" val="2981030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LBSCOP7_Title Slide">
    <p:bg>
      <p:bgPr>
        <a:gradFill flip="none" rotWithShape="1">
          <a:gsLst>
            <a:gs pos="79000">
              <a:srgbClr val="EE9C00"/>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6DDA59-384C-428B-AA8E-BB41E81A90A2}"/>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437039" y="546100"/>
            <a:ext cx="7484428" cy="6858000"/>
          </a:xfrm>
          <a:prstGeom prst="rect">
            <a:avLst/>
          </a:prstGeom>
          <a:effectLst>
            <a:softEdge rad="1041400"/>
          </a:effectLst>
        </p:spPr>
      </p:pic>
      <p:sp>
        <p:nvSpPr>
          <p:cNvPr id="2" name="Title 1">
            <a:extLst>
              <a:ext uri="{FF2B5EF4-FFF2-40B4-BE49-F238E27FC236}">
                <a16:creationId xmlns:a16="http://schemas.microsoft.com/office/drawing/2014/main" id="{2E998908-521D-4380-9D45-5E1B5E2FC85B}"/>
              </a:ext>
            </a:extLst>
          </p:cNvPr>
          <p:cNvSpPr>
            <a:spLocks noGrp="1"/>
          </p:cNvSpPr>
          <p:nvPr>
            <p:ph type="ctrTitle"/>
          </p:nvPr>
        </p:nvSpPr>
        <p:spPr>
          <a:xfrm>
            <a:off x="7490892" y="1162765"/>
            <a:ext cx="3999345" cy="2387600"/>
          </a:xfrm>
        </p:spPr>
        <p:txBody>
          <a:bodyPr anchor="b"/>
          <a:lstStyle>
            <a:lvl1pPr algn="ctr">
              <a:defRPr sz="6000">
                <a:ln>
                  <a:solidFill>
                    <a:schemeClr val="tx1"/>
                  </a:solidFill>
                </a:ln>
                <a:solidFill>
                  <a:schemeClr val="bg1"/>
                </a:solidFill>
                <a:latin typeface="Arial Black" panose="020B0A04020102020204" pitchFamily="34" charset="0"/>
              </a:defRPr>
            </a:lvl1pPr>
          </a:lstStyle>
          <a:p>
            <a:endParaRPr lang="en-US" dirty="0"/>
          </a:p>
        </p:txBody>
      </p:sp>
      <p:sp>
        <p:nvSpPr>
          <p:cNvPr id="3" name="Subtitle 2">
            <a:extLst>
              <a:ext uri="{FF2B5EF4-FFF2-40B4-BE49-F238E27FC236}">
                <a16:creationId xmlns:a16="http://schemas.microsoft.com/office/drawing/2014/main" id="{CB647943-ACFF-4AA6-AFC5-9F017EA549D5}"/>
              </a:ext>
            </a:extLst>
          </p:cNvPr>
          <p:cNvSpPr>
            <a:spLocks noGrp="1"/>
          </p:cNvSpPr>
          <p:nvPr>
            <p:ph type="subTitle" idx="1"/>
          </p:nvPr>
        </p:nvSpPr>
        <p:spPr>
          <a:xfrm>
            <a:off x="7479348" y="3550365"/>
            <a:ext cx="4391025" cy="1655762"/>
          </a:xfrm>
          <a:ln>
            <a:noFill/>
          </a:ln>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BC5681B3-AEE3-4C09-BE5A-FB9B98772C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5120" y="238253"/>
            <a:ext cx="2514093" cy="448797"/>
          </a:xfrm>
          <a:prstGeom prst="rect">
            <a:avLst/>
          </a:prstGeom>
        </p:spPr>
      </p:pic>
      <p:pic>
        <p:nvPicPr>
          <p:cNvPr id="10" name="Picture 9">
            <a:extLst>
              <a:ext uri="{FF2B5EF4-FFF2-40B4-BE49-F238E27FC236}">
                <a16:creationId xmlns:a16="http://schemas.microsoft.com/office/drawing/2014/main" id="{91E50F92-7D0F-433D-A9EB-E88B46427F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909" y="-105329"/>
            <a:ext cx="1268094" cy="1268094"/>
          </a:xfrm>
          <a:prstGeom prst="rect">
            <a:avLst/>
          </a:prstGeom>
        </p:spPr>
      </p:pic>
      <p:pic>
        <p:nvPicPr>
          <p:cNvPr id="12" name="Picture 11">
            <a:extLst>
              <a:ext uri="{FF2B5EF4-FFF2-40B4-BE49-F238E27FC236}">
                <a16:creationId xmlns:a16="http://schemas.microsoft.com/office/drawing/2014/main" id="{09355DA8-C619-4212-A0E9-DE873D981C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1003" y="14066"/>
            <a:ext cx="976900" cy="921828"/>
          </a:xfrm>
          <a:prstGeom prst="rect">
            <a:avLst/>
          </a:prstGeom>
        </p:spPr>
      </p:pic>
      <p:sp>
        <p:nvSpPr>
          <p:cNvPr id="18" name="Date Placeholder 17">
            <a:extLst>
              <a:ext uri="{FF2B5EF4-FFF2-40B4-BE49-F238E27FC236}">
                <a16:creationId xmlns:a16="http://schemas.microsoft.com/office/drawing/2014/main" id="{CEFF07B6-2D94-43FE-9893-5FB6D42916ED}"/>
              </a:ext>
            </a:extLst>
          </p:cNvPr>
          <p:cNvSpPr>
            <a:spLocks noGrp="1"/>
          </p:cNvSpPr>
          <p:nvPr>
            <p:ph type="dt" sz="half" idx="10"/>
          </p:nvPr>
        </p:nvSpPr>
        <p:spPr/>
        <p:txBody>
          <a:bodyPr/>
          <a:lstStyle/>
          <a:p>
            <a:r>
              <a:rPr lang="en-US"/>
              <a:t>October 13 &amp; 16, 2025</a:t>
            </a:r>
            <a:endParaRPr lang="en-US" dirty="0"/>
          </a:p>
        </p:txBody>
      </p:sp>
      <p:sp>
        <p:nvSpPr>
          <p:cNvPr id="19" name="Footer Placeholder 18">
            <a:extLst>
              <a:ext uri="{FF2B5EF4-FFF2-40B4-BE49-F238E27FC236}">
                <a16:creationId xmlns:a16="http://schemas.microsoft.com/office/drawing/2014/main" id="{2415425C-0D5E-4BE0-BEBC-E2C2D898DE22}"/>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20" name="Slide Number Placeholder 19">
            <a:extLst>
              <a:ext uri="{FF2B5EF4-FFF2-40B4-BE49-F238E27FC236}">
                <a16:creationId xmlns:a16="http://schemas.microsoft.com/office/drawing/2014/main" id="{87D28C11-C6A1-4641-B400-DF54ED01817E}"/>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5" name="Picture 4">
            <a:extLst>
              <a:ext uri="{FF2B5EF4-FFF2-40B4-BE49-F238E27FC236}">
                <a16:creationId xmlns:a16="http://schemas.microsoft.com/office/drawing/2014/main" id="{B0CF96DA-461E-490E-B7D3-AED652D917F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74423" y="120899"/>
            <a:ext cx="1564177" cy="683506"/>
          </a:xfrm>
          <a:prstGeom prst="rect">
            <a:avLst/>
          </a:prstGeom>
        </p:spPr>
      </p:pic>
    </p:spTree>
    <p:extLst>
      <p:ext uri="{BB962C8B-B14F-4D97-AF65-F5344CB8AC3E}">
        <p14:creationId xmlns:p14="http://schemas.microsoft.com/office/powerpoint/2010/main" val="1598223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BSCOP7_Title and Content">
    <p:bg>
      <p:bgPr>
        <a:gradFill flip="none" rotWithShape="1">
          <a:gsLst>
            <a:gs pos="73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FEDE-3274-4AE7-A5AA-32E332C09EF5}"/>
              </a:ext>
            </a:extLst>
          </p:cNvPr>
          <p:cNvSpPr>
            <a:spLocks noGrp="1"/>
          </p:cNvSpPr>
          <p:nvPr>
            <p:ph type="title"/>
          </p:nvPr>
        </p:nvSpPr>
        <p:spPr>
          <a:xfrm>
            <a:off x="274782" y="1007014"/>
            <a:ext cx="8176491" cy="7514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F1F7B69-9DB6-4D60-A35E-296E7C2E309B}"/>
              </a:ext>
            </a:extLst>
          </p:cNvPr>
          <p:cNvSpPr>
            <a:spLocks noGrp="1"/>
          </p:cNvSpPr>
          <p:nvPr>
            <p:ph idx="1"/>
          </p:nvPr>
        </p:nvSpPr>
        <p:spPr>
          <a:xfrm>
            <a:off x="274782" y="1881727"/>
            <a:ext cx="817649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4588C5CB-DF53-4BB2-B719-341714B3C069}"/>
              </a:ext>
            </a:extLst>
          </p:cNvPr>
          <p:cNvSpPr>
            <a:spLocks noGrp="1"/>
          </p:cNvSpPr>
          <p:nvPr>
            <p:ph type="pic" sz="quarter" idx="13"/>
          </p:nvPr>
        </p:nvSpPr>
        <p:spPr>
          <a:xfrm>
            <a:off x="9107488" y="0"/>
            <a:ext cx="3084512" cy="2476500"/>
          </a:xfrm>
        </p:spPr>
        <p:txBody>
          <a:bodyPr/>
          <a:lstStyle/>
          <a:p>
            <a:endParaRPr lang="en-US" dirty="0"/>
          </a:p>
        </p:txBody>
      </p:sp>
      <p:sp>
        <p:nvSpPr>
          <p:cNvPr id="10" name="Picture Placeholder 9">
            <a:extLst>
              <a:ext uri="{FF2B5EF4-FFF2-40B4-BE49-F238E27FC236}">
                <a16:creationId xmlns:a16="http://schemas.microsoft.com/office/drawing/2014/main" id="{0255DCD4-5C27-4284-A0D5-AB1B80B243FE}"/>
              </a:ext>
            </a:extLst>
          </p:cNvPr>
          <p:cNvSpPr>
            <a:spLocks noGrp="1"/>
          </p:cNvSpPr>
          <p:nvPr>
            <p:ph type="pic" sz="quarter" idx="14"/>
          </p:nvPr>
        </p:nvSpPr>
        <p:spPr>
          <a:xfrm>
            <a:off x="9163050" y="2476500"/>
            <a:ext cx="3028950" cy="2852738"/>
          </a:xfrm>
        </p:spPr>
        <p:txBody>
          <a:bodyPr/>
          <a:lstStyle/>
          <a:p>
            <a:endParaRPr lang="en-US"/>
          </a:p>
        </p:txBody>
      </p:sp>
      <p:pic>
        <p:nvPicPr>
          <p:cNvPr id="11" name="Picture 10">
            <a:extLst>
              <a:ext uri="{FF2B5EF4-FFF2-40B4-BE49-F238E27FC236}">
                <a16:creationId xmlns:a16="http://schemas.microsoft.com/office/drawing/2014/main" id="{AB8EF415-D704-4F6D-889F-FC2CDED2F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568" y="136525"/>
            <a:ext cx="2103582" cy="375516"/>
          </a:xfrm>
          <a:prstGeom prst="rect">
            <a:avLst/>
          </a:prstGeom>
        </p:spPr>
      </p:pic>
      <p:pic>
        <p:nvPicPr>
          <p:cNvPr id="12" name="Picture 11">
            <a:extLst>
              <a:ext uri="{FF2B5EF4-FFF2-40B4-BE49-F238E27FC236}">
                <a16:creationId xmlns:a16="http://schemas.microsoft.com/office/drawing/2014/main" id="{F268BFB2-99EB-4642-948F-76B5D35F89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3" name="Picture 12">
            <a:extLst>
              <a:ext uri="{FF2B5EF4-FFF2-40B4-BE49-F238E27FC236}">
                <a16:creationId xmlns:a16="http://schemas.microsoft.com/office/drawing/2014/main" id="{E64C08DD-A980-41C6-B562-9A7A352043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956"/>
            <a:ext cx="846250" cy="798543"/>
          </a:xfrm>
          <a:prstGeom prst="rect">
            <a:avLst/>
          </a:prstGeom>
        </p:spPr>
      </p:pic>
      <p:sp>
        <p:nvSpPr>
          <p:cNvPr id="14" name="Date Placeholder 13">
            <a:extLst>
              <a:ext uri="{FF2B5EF4-FFF2-40B4-BE49-F238E27FC236}">
                <a16:creationId xmlns:a16="http://schemas.microsoft.com/office/drawing/2014/main" id="{637B172F-E2DF-4A47-A555-99A78EF3854B}"/>
              </a:ext>
            </a:extLst>
          </p:cNvPr>
          <p:cNvSpPr>
            <a:spLocks noGrp="1"/>
          </p:cNvSpPr>
          <p:nvPr>
            <p:ph type="dt" sz="half" idx="15"/>
          </p:nvPr>
        </p:nvSpPr>
        <p:spPr/>
        <p:txBody>
          <a:bodyPr/>
          <a:lstStyle/>
          <a:p>
            <a:r>
              <a:rPr lang="en-US"/>
              <a:t>October 13 &amp; 16, 2025</a:t>
            </a:r>
            <a:endParaRPr lang="en-US" dirty="0"/>
          </a:p>
        </p:txBody>
      </p:sp>
      <p:sp>
        <p:nvSpPr>
          <p:cNvPr id="15" name="Footer Placeholder 14">
            <a:extLst>
              <a:ext uri="{FF2B5EF4-FFF2-40B4-BE49-F238E27FC236}">
                <a16:creationId xmlns:a16="http://schemas.microsoft.com/office/drawing/2014/main" id="{4794265F-ACD2-47F3-984C-88A25070B118}"/>
              </a:ext>
            </a:extLst>
          </p:cNvPr>
          <p:cNvSpPr>
            <a:spLocks noGrp="1"/>
          </p:cNvSpPr>
          <p:nvPr>
            <p:ph type="ftr" sz="quarter" idx="16"/>
          </p:nvPr>
        </p:nvSpPr>
        <p:spPr/>
        <p:txBody>
          <a:bodyPr/>
          <a:lstStyle/>
          <a:p>
            <a:r>
              <a:rPr lang="en-US" dirty="0"/>
              <a:t>7th Conference of Parties to the Protocol Concerning Pollution from Land-Based Sources and Activities (LBS) of the Wider Caribbean Region</a:t>
            </a:r>
          </a:p>
        </p:txBody>
      </p:sp>
      <p:sp>
        <p:nvSpPr>
          <p:cNvPr id="16" name="Slide Number Placeholder 15">
            <a:extLst>
              <a:ext uri="{FF2B5EF4-FFF2-40B4-BE49-F238E27FC236}">
                <a16:creationId xmlns:a16="http://schemas.microsoft.com/office/drawing/2014/main" id="{76CFBB55-BC2E-4FFC-9F26-292E150EF7C5}"/>
              </a:ext>
            </a:extLst>
          </p:cNvPr>
          <p:cNvSpPr>
            <a:spLocks noGrp="1"/>
          </p:cNvSpPr>
          <p:nvPr>
            <p:ph type="sldNum" sz="quarter" idx="17"/>
          </p:nvPr>
        </p:nvSpPr>
        <p:spPr/>
        <p:txBody>
          <a:bodyPr/>
          <a:lstStyle/>
          <a:p>
            <a:fld id="{00FEFEE7-6D71-4EBA-9BFA-7BF3D509AF0D}" type="slidenum">
              <a:rPr lang="en-US" smtClean="0"/>
              <a:pPr/>
              <a:t>‹#›</a:t>
            </a:fld>
            <a:endParaRPr lang="en-US" dirty="0"/>
          </a:p>
        </p:txBody>
      </p:sp>
      <p:pic>
        <p:nvPicPr>
          <p:cNvPr id="5" name="Picture 4">
            <a:extLst>
              <a:ext uri="{FF2B5EF4-FFF2-40B4-BE49-F238E27FC236}">
                <a16:creationId xmlns:a16="http://schemas.microsoft.com/office/drawing/2014/main" id="{0F499A8C-76CC-45D5-BA05-7E2603BCF2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9070" y="40640"/>
            <a:ext cx="1610930" cy="703936"/>
          </a:xfrm>
          <a:prstGeom prst="rect">
            <a:avLst/>
          </a:prstGeom>
        </p:spPr>
      </p:pic>
    </p:spTree>
    <p:extLst>
      <p:ext uri="{BB962C8B-B14F-4D97-AF65-F5344CB8AC3E}">
        <p14:creationId xmlns:p14="http://schemas.microsoft.com/office/powerpoint/2010/main" val="3620435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LBSCOP7_Section Header">
    <p:bg>
      <p:bgPr>
        <a:gradFill flip="none" rotWithShape="1">
          <a:gsLst>
            <a:gs pos="73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19AA-862B-4F26-8969-B440031F09FA}"/>
              </a:ext>
            </a:extLst>
          </p:cNvPr>
          <p:cNvSpPr>
            <a:spLocks noGrp="1"/>
          </p:cNvSpPr>
          <p:nvPr>
            <p:ph type="title"/>
          </p:nvPr>
        </p:nvSpPr>
        <p:spPr>
          <a:xfrm>
            <a:off x="831850" y="1709738"/>
            <a:ext cx="10515600" cy="2852737"/>
          </a:xfrm>
        </p:spPr>
        <p:txBody>
          <a:bodyPr anchor="b"/>
          <a:lstStyle>
            <a:lvl1pPr>
              <a:defRPr sz="6000">
                <a:ln>
                  <a:solidFill>
                    <a:schemeClr val="bg1"/>
                  </a:solidFill>
                </a:ln>
                <a:solidFill>
                  <a:schemeClr val="accent5">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072FEF5-F385-4A1C-BB91-1B7960A4D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8DD2F5E-6ED2-49D3-983C-63FE39529249}"/>
              </a:ext>
            </a:extLst>
          </p:cNvPr>
          <p:cNvSpPr>
            <a:spLocks noGrp="1"/>
          </p:cNvSpPr>
          <p:nvPr>
            <p:ph type="dt" sz="half" idx="10"/>
          </p:nvPr>
        </p:nvSpPr>
        <p:spPr/>
        <p:txBody>
          <a:bodyPr/>
          <a:lstStyle/>
          <a:p>
            <a:r>
              <a:rPr lang="en-US"/>
              <a:t>October 13 &amp; 16, 2025</a:t>
            </a:r>
            <a:endParaRPr lang="en-US" dirty="0"/>
          </a:p>
        </p:txBody>
      </p:sp>
      <p:sp>
        <p:nvSpPr>
          <p:cNvPr id="8" name="Footer Placeholder 7">
            <a:extLst>
              <a:ext uri="{FF2B5EF4-FFF2-40B4-BE49-F238E27FC236}">
                <a16:creationId xmlns:a16="http://schemas.microsoft.com/office/drawing/2014/main" id="{01E259E2-ACFD-4664-8E7D-15DF10258C33}"/>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9" name="Slide Number Placeholder 8">
            <a:extLst>
              <a:ext uri="{FF2B5EF4-FFF2-40B4-BE49-F238E27FC236}">
                <a16:creationId xmlns:a16="http://schemas.microsoft.com/office/drawing/2014/main" id="{EC1A3172-1EC5-4949-BA31-6B76F5F6840E}"/>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10" name="Picture 9">
            <a:extLst>
              <a:ext uri="{FF2B5EF4-FFF2-40B4-BE49-F238E27FC236}">
                <a16:creationId xmlns:a16="http://schemas.microsoft.com/office/drawing/2014/main" id="{2B24BC3B-A24D-4B9B-8EDD-B64E1070C2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0593" y="-90096"/>
            <a:ext cx="1268094" cy="1268094"/>
          </a:xfrm>
          <a:prstGeom prst="rect">
            <a:avLst/>
          </a:prstGeom>
        </p:spPr>
      </p:pic>
      <p:pic>
        <p:nvPicPr>
          <p:cNvPr id="11" name="Picture 10">
            <a:extLst>
              <a:ext uri="{FF2B5EF4-FFF2-40B4-BE49-F238E27FC236}">
                <a16:creationId xmlns:a16="http://schemas.microsoft.com/office/drawing/2014/main" id="{998228E4-758C-4538-BA2A-D6810EE772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3315" y="20711"/>
            <a:ext cx="1108999" cy="1046480"/>
          </a:xfrm>
          <a:prstGeom prst="rect">
            <a:avLst/>
          </a:prstGeom>
        </p:spPr>
      </p:pic>
      <p:pic>
        <p:nvPicPr>
          <p:cNvPr id="12" name="Picture 11">
            <a:extLst>
              <a:ext uri="{FF2B5EF4-FFF2-40B4-BE49-F238E27FC236}">
                <a16:creationId xmlns:a16="http://schemas.microsoft.com/office/drawing/2014/main" id="{E3D1F001-CB91-411F-8D0D-CD6FDD241C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2343" y="319553"/>
            <a:ext cx="2514093" cy="448797"/>
          </a:xfrm>
          <a:prstGeom prst="rect">
            <a:avLst/>
          </a:prstGeom>
        </p:spPr>
      </p:pic>
      <p:pic>
        <p:nvPicPr>
          <p:cNvPr id="5" name="Picture 4">
            <a:extLst>
              <a:ext uri="{FF2B5EF4-FFF2-40B4-BE49-F238E27FC236}">
                <a16:creationId xmlns:a16="http://schemas.microsoft.com/office/drawing/2014/main" id="{0F75490E-E651-463F-BA3A-0239BC2D7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1171" y="176701"/>
            <a:ext cx="1680875" cy="734500"/>
          </a:xfrm>
          <a:prstGeom prst="rect">
            <a:avLst/>
          </a:prstGeom>
        </p:spPr>
      </p:pic>
    </p:spTree>
    <p:extLst>
      <p:ext uri="{BB962C8B-B14F-4D97-AF65-F5344CB8AC3E}">
        <p14:creationId xmlns:p14="http://schemas.microsoft.com/office/powerpoint/2010/main" val="2946186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D84A-5B21-4296-9B8E-3ECA6C23D8F7}"/>
              </a:ext>
            </a:extLst>
          </p:cNvPr>
          <p:cNvSpPr>
            <a:spLocks noGrp="1"/>
          </p:cNvSpPr>
          <p:nvPr>
            <p:ph type="title"/>
          </p:nvPr>
        </p:nvSpPr>
        <p:spPr>
          <a:xfrm>
            <a:off x="838200" y="860798"/>
            <a:ext cx="10515600" cy="1081292"/>
          </a:xfrm>
          <a:gradFill flip="none" rotWithShape="1">
            <a:gsLst>
              <a:gs pos="3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path path="circle">
              <a:fillToRect l="100000" t="100000"/>
            </a:path>
            <a:tileRect r="-100000" b="-100000"/>
          </a:gra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946B3B7E-29E6-4360-9E30-1A2A95A32EA9}"/>
              </a:ext>
            </a:extLst>
          </p:cNvPr>
          <p:cNvSpPr>
            <a:spLocks noGrp="1"/>
          </p:cNvSpPr>
          <p:nvPr>
            <p:ph sz="half" idx="1"/>
          </p:nvPr>
        </p:nvSpPr>
        <p:spPr>
          <a:xfrm>
            <a:off x="838201" y="199260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791F2E-AA9C-4206-B2D5-10431BB3F2BF}"/>
              </a:ext>
            </a:extLst>
          </p:cNvPr>
          <p:cNvSpPr>
            <a:spLocks noGrp="1"/>
          </p:cNvSpPr>
          <p:nvPr>
            <p:ph sz="half" idx="2"/>
          </p:nvPr>
        </p:nvSpPr>
        <p:spPr>
          <a:xfrm>
            <a:off x="6172201" y="199260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556CAD1-FCBC-4057-95AF-40C9D3E076E1}"/>
              </a:ext>
            </a:extLst>
          </p:cNvPr>
          <p:cNvSpPr>
            <a:spLocks noGrp="1"/>
          </p:cNvSpPr>
          <p:nvPr>
            <p:ph type="dt" sz="half" idx="10"/>
          </p:nvPr>
        </p:nvSpPr>
        <p:spPr/>
        <p:txBody>
          <a:bodyPr/>
          <a:lstStyle/>
          <a:p>
            <a:r>
              <a:rPr lang="en-US"/>
              <a:t>October 13 &amp; 16, 2025</a:t>
            </a:r>
            <a:endParaRPr lang="en-US" dirty="0"/>
          </a:p>
        </p:txBody>
      </p:sp>
      <p:sp>
        <p:nvSpPr>
          <p:cNvPr id="9" name="Footer Placeholder 8">
            <a:extLst>
              <a:ext uri="{FF2B5EF4-FFF2-40B4-BE49-F238E27FC236}">
                <a16:creationId xmlns:a16="http://schemas.microsoft.com/office/drawing/2014/main" id="{8D851EDA-911B-4320-AB9E-2C65B52A5A53}"/>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10" name="Slide Number Placeholder 9">
            <a:extLst>
              <a:ext uri="{FF2B5EF4-FFF2-40B4-BE49-F238E27FC236}">
                <a16:creationId xmlns:a16="http://schemas.microsoft.com/office/drawing/2014/main" id="{B6776386-453C-45D6-A052-3857094EE21E}"/>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12" name="Picture 11">
            <a:extLst>
              <a:ext uri="{FF2B5EF4-FFF2-40B4-BE49-F238E27FC236}">
                <a16:creationId xmlns:a16="http://schemas.microsoft.com/office/drawing/2014/main" id="{0C4903FD-E4EC-4FB3-8E84-F862B1B31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418" y="231124"/>
            <a:ext cx="2103582" cy="375516"/>
          </a:xfrm>
          <a:prstGeom prst="rect">
            <a:avLst/>
          </a:prstGeom>
        </p:spPr>
      </p:pic>
      <p:pic>
        <p:nvPicPr>
          <p:cNvPr id="13" name="Picture 12">
            <a:extLst>
              <a:ext uri="{FF2B5EF4-FFF2-40B4-BE49-F238E27FC236}">
                <a16:creationId xmlns:a16="http://schemas.microsoft.com/office/drawing/2014/main" id="{6A6FDD15-9282-4C8C-939E-15811D7A87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4" name="Picture 13">
            <a:extLst>
              <a:ext uri="{FF2B5EF4-FFF2-40B4-BE49-F238E27FC236}">
                <a16:creationId xmlns:a16="http://schemas.microsoft.com/office/drawing/2014/main" id="{6F87BAA0-3F49-4B39-87DB-63C854FAF7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49844"/>
            <a:ext cx="846250" cy="798543"/>
          </a:xfrm>
          <a:prstGeom prst="rect">
            <a:avLst/>
          </a:prstGeom>
        </p:spPr>
      </p:pic>
      <p:pic>
        <p:nvPicPr>
          <p:cNvPr id="6" name="Picture 5">
            <a:extLst>
              <a:ext uri="{FF2B5EF4-FFF2-40B4-BE49-F238E27FC236}">
                <a16:creationId xmlns:a16="http://schemas.microsoft.com/office/drawing/2014/main" id="{2345B5B1-FCAD-4F04-B670-03BCD8864C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06795" y="93120"/>
            <a:ext cx="1489898" cy="651048"/>
          </a:xfrm>
          <a:prstGeom prst="rect">
            <a:avLst/>
          </a:prstGeom>
        </p:spPr>
      </p:pic>
    </p:spTree>
    <p:extLst>
      <p:ext uri="{BB962C8B-B14F-4D97-AF65-F5344CB8AC3E}">
        <p14:creationId xmlns:p14="http://schemas.microsoft.com/office/powerpoint/2010/main" val="3923546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1A3E-110E-4F3A-8A3A-D0D3A1EC0E48}"/>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F3ABF-3042-4509-9743-D97FEF353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8922D-AEFD-432E-93B8-B3FF964D4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451955-F63F-4BEE-ABBA-20A0BD642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99F660-F0BB-4F95-8CCB-F73F99C76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722C0D0-DB34-4F7D-902B-8577DDA97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418" y="288261"/>
            <a:ext cx="2103582" cy="375516"/>
          </a:xfrm>
          <a:prstGeom prst="rect">
            <a:avLst/>
          </a:prstGeom>
        </p:spPr>
      </p:pic>
      <p:pic>
        <p:nvPicPr>
          <p:cNvPr id="11" name="Picture 10">
            <a:extLst>
              <a:ext uri="{FF2B5EF4-FFF2-40B4-BE49-F238E27FC236}">
                <a16:creationId xmlns:a16="http://schemas.microsoft.com/office/drawing/2014/main" id="{80B1DD44-055B-4729-A909-2884E4B2EB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2" name="Picture 11">
            <a:extLst>
              <a:ext uri="{FF2B5EF4-FFF2-40B4-BE49-F238E27FC236}">
                <a16:creationId xmlns:a16="http://schemas.microsoft.com/office/drawing/2014/main" id="{1993B38A-68A2-4EE6-94D5-2DCE122E09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49844"/>
            <a:ext cx="846250" cy="798543"/>
          </a:xfrm>
          <a:prstGeom prst="rect">
            <a:avLst/>
          </a:prstGeom>
        </p:spPr>
      </p:pic>
      <p:sp>
        <p:nvSpPr>
          <p:cNvPr id="13" name="Date Placeholder 12">
            <a:extLst>
              <a:ext uri="{FF2B5EF4-FFF2-40B4-BE49-F238E27FC236}">
                <a16:creationId xmlns:a16="http://schemas.microsoft.com/office/drawing/2014/main" id="{8F55F42F-C757-4265-8E56-91E1B7853C67}"/>
              </a:ext>
            </a:extLst>
          </p:cNvPr>
          <p:cNvSpPr>
            <a:spLocks noGrp="1"/>
          </p:cNvSpPr>
          <p:nvPr>
            <p:ph type="dt" sz="half" idx="10"/>
          </p:nvPr>
        </p:nvSpPr>
        <p:spPr/>
        <p:txBody>
          <a:bodyPr/>
          <a:lstStyle/>
          <a:p>
            <a:r>
              <a:rPr lang="en-US"/>
              <a:t>October 13 &amp; 16, 2025</a:t>
            </a:r>
            <a:endParaRPr lang="en-US" dirty="0"/>
          </a:p>
        </p:txBody>
      </p:sp>
      <p:sp>
        <p:nvSpPr>
          <p:cNvPr id="14" name="Footer Placeholder 13">
            <a:extLst>
              <a:ext uri="{FF2B5EF4-FFF2-40B4-BE49-F238E27FC236}">
                <a16:creationId xmlns:a16="http://schemas.microsoft.com/office/drawing/2014/main" id="{B9D62BFE-A28C-4131-B385-9EDACEA899D0}"/>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15" name="Slide Number Placeholder 14">
            <a:extLst>
              <a:ext uri="{FF2B5EF4-FFF2-40B4-BE49-F238E27FC236}">
                <a16:creationId xmlns:a16="http://schemas.microsoft.com/office/drawing/2014/main" id="{3E3AC171-876B-483D-BBAE-B7939B58103F}"/>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8" name="Picture 7">
            <a:extLst>
              <a:ext uri="{FF2B5EF4-FFF2-40B4-BE49-F238E27FC236}">
                <a16:creationId xmlns:a16="http://schemas.microsoft.com/office/drawing/2014/main" id="{57FD7D18-522B-41A5-9918-7B688E3916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28522" y="126983"/>
            <a:ext cx="1522283" cy="665199"/>
          </a:xfrm>
          <a:prstGeom prst="rect">
            <a:avLst/>
          </a:prstGeom>
        </p:spPr>
      </p:pic>
    </p:spTree>
    <p:extLst>
      <p:ext uri="{BB962C8B-B14F-4D97-AF65-F5344CB8AC3E}">
        <p14:creationId xmlns:p14="http://schemas.microsoft.com/office/powerpoint/2010/main" val="3402274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34B88E-1A9B-4487-BF8A-BE0672A708B5}"/>
              </a:ext>
            </a:extLst>
          </p:cNvPr>
          <p:cNvSpPr>
            <a:spLocks noGrp="1"/>
          </p:cNvSpPr>
          <p:nvPr>
            <p:ph type="pic" sz="quarter" idx="13"/>
          </p:nvPr>
        </p:nvSpPr>
        <p:spPr>
          <a:xfrm>
            <a:off x="0" y="9236"/>
            <a:ext cx="12284075" cy="6858000"/>
          </a:xfrm>
        </p:spPr>
        <p:txBody>
          <a:bodyPr/>
          <a:lstStyle/>
          <a:p>
            <a:endParaRPr lang="en-US" dirty="0"/>
          </a:p>
        </p:txBody>
      </p:sp>
      <p:sp>
        <p:nvSpPr>
          <p:cNvPr id="2" name="Title 1">
            <a:extLst>
              <a:ext uri="{FF2B5EF4-FFF2-40B4-BE49-F238E27FC236}">
                <a16:creationId xmlns:a16="http://schemas.microsoft.com/office/drawing/2014/main" id="{9EF0A341-727D-421F-8ED1-FA6C6DED7ACF}"/>
              </a:ext>
            </a:extLst>
          </p:cNvPr>
          <p:cNvSpPr>
            <a:spLocks noGrp="1"/>
          </p:cNvSpPr>
          <p:nvPr>
            <p:ph type="title"/>
          </p:nvPr>
        </p:nvSpPr>
        <p:spPr>
          <a:xfrm>
            <a:off x="764164" y="1857230"/>
            <a:ext cx="10515600" cy="1325563"/>
          </a:xfrm>
        </p:spPr>
        <p:txBody>
          <a:bodyPr/>
          <a:lstStyle>
            <a:lvl1pPr>
              <a:defRPr>
                <a:ln w="19050">
                  <a:solidFill>
                    <a:schemeClr val="tx1"/>
                  </a:solidFill>
                </a:ln>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27C7695C-D029-4EB7-916F-509434D06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0507" y="271517"/>
            <a:ext cx="2103582" cy="375516"/>
          </a:xfrm>
          <a:prstGeom prst="rect">
            <a:avLst/>
          </a:prstGeom>
        </p:spPr>
      </p:pic>
      <p:pic>
        <p:nvPicPr>
          <p:cNvPr id="9" name="Picture 8">
            <a:extLst>
              <a:ext uri="{FF2B5EF4-FFF2-40B4-BE49-F238E27FC236}">
                <a16:creationId xmlns:a16="http://schemas.microsoft.com/office/drawing/2014/main" id="{7BA16A55-521A-450D-A9E7-98C0F585E6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0" name="Picture 9">
            <a:extLst>
              <a:ext uri="{FF2B5EF4-FFF2-40B4-BE49-F238E27FC236}">
                <a16:creationId xmlns:a16="http://schemas.microsoft.com/office/drawing/2014/main" id="{E8FD55F0-9AFF-46D1-99BF-90E8C9707E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5970" y="50328"/>
            <a:ext cx="846250" cy="798543"/>
          </a:xfrm>
          <a:prstGeom prst="rect">
            <a:avLst/>
          </a:prstGeom>
        </p:spPr>
      </p:pic>
      <p:sp>
        <p:nvSpPr>
          <p:cNvPr id="11" name="Date Placeholder 10">
            <a:extLst>
              <a:ext uri="{FF2B5EF4-FFF2-40B4-BE49-F238E27FC236}">
                <a16:creationId xmlns:a16="http://schemas.microsoft.com/office/drawing/2014/main" id="{CC69D120-1BAD-4B23-AAA4-E720ADA4B607}"/>
              </a:ext>
            </a:extLst>
          </p:cNvPr>
          <p:cNvSpPr>
            <a:spLocks noGrp="1"/>
          </p:cNvSpPr>
          <p:nvPr>
            <p:ph type="dt" sz="half" idx="14"/>
          </p:nvPr>
        </p:nvSpPr>
        <p:spPr/>
        <p:txBody>
          <a:bodyPr/>
          <a:lstStyle/>
          <a:p>
            <a:r>
              <a:rPr lang="en-US"/>
              <a:t>October 13 &amp; 16, 2025</a:t>
            </a:r>
            <a:endParaRPr lang="en-US" dirty="0"/>
          </a:p>
        </p:txBody>
      </p:sp>
      <p:sp>
        <p:nvSpPr>
          <p:cNvPr id="12" name="Footer Placeholder 11">
            <a:extLst>
              <a:ext uri="{FF2B5EF4-FFF2-40B4-BE49-F238E27FC236}">
                <a16:creationId xmlns:a16="http://schemas.microsoft.com/office/drawing/2014/main" id="{252ACFDD-6BA9-4B66-B3B8-A8E7B3D08F81}"/>
              </a:ext>
            </a:extLst>
          </p:cNvPr>
          <p:cNvSpPr>
            <a:spLocks noGrp="1"/>
          </p:cNvSpPr>
          <p:nvPr>
            <p:ph type="ftr" sz="quarter" idx="15"/>
          </p:nvPr>
        </p:nvSpPr>
        <p:spPr/>
        <p:txBody>
          <a:bodyPr/>
          <a:lstStyle/>
          <a:p>
            <a:r>
              <a:rPr lang="en-US"/>
              <a:t>7th Conference of Parties to the Protocol Concerning Pollution from Land-Based Sources and Activities (LBS) of the Wider Caribbean Region</a:t>
            </a:r>
            <a:endParaRPr lang="en-US" dirty="0"/>
          </a:p>
        </p:txBody>
      </p:sp>
      <p:sp>
        <p:nvSpPr>
          <p:cNvPr id="13" name="Slide Number Placeholder 12">
            <a:extLst>
              <a:ext uri="{FF2B5EF4-FFF2-40B4-BE49-F238E27FC236}">
                <a16:creationId xmlns:a16="http://schemas.microsoft.com/office/drawing/2014/main" id="{E3399E52-759F-4B61-BA20-43D30E473E2D}"/>
              </a:ext>
            </a:extLst>
          </p:cNvPr>
          <p:cNvSpPr>
            <a:spLocks noGrp="1"/>
          </p:cNvSpPr>
          <p:nvPr>
            <p:ph type="sldNum" sz="quarter" idx="16"/>
          </p:nvPr>
        </p:nvSpPr>
        <p:spPr/>
        <p:txBody>
          <a:bodyPr/>
          <a:lstStyle/>
          <a:p>
            <a:fld id="{00FEFEE7-6D71-4EBA-9BFA-7BF3D509AF0D}" type="slidenum">
              <a:rPr lang="en-US" smtClean="0"/>
              <a:pPr/>
              <a:t>‹#›</a:t>
            </a:fld>
            <a:endParaRPr lang="en-US" dirty="0"/>
          </a:p>
        </p:txBody>
      </p:sp>
      <p:pic>
        <p:nvPicPr>
          <p:cNvPr id="4" name="Picture 3">
            <a:extLst>
              <a:ext uri="{FF2B5EF4-FFF2-40B4-BE49-F238E27FC236}">
                <a16:creationId xmlns:a16="http://schemas.microsoft.com/office/drawing/2014/main" id="{9F6529DF-C3A4-4C45-AE79-571E1510095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78100" y="114091"/>
            <a:ext cx="1579880" cy="690368"/>
          </a:xfrm>
          <a:prstGeom prst="rect">
            <a:avLst/>
          </a:prstGeom>
        </p:spPr>
      </p:pic>
    </p:spTree>
    <p:extLst>
      <p:ext uri="{BB962C8B-B14F-4D97-AF65-F5344CB8AC3E}">
        <p14:creationId xmlns:p14="http://schemas.microsoft.com/office/powerpoint/2010/main" val="3167010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E897295-AD0D-4943-9460-DED134E51578}"/>
              </a:ext>
            </a:extLst>
          </p:cNvPr>
          <p:cNvSpPr>
            <a:spLocks noGrp="1"/>
          </p:cNvSpPr>
          <p:nvPr>
            <p:ph type="dt" sz="half" idx="10"/>
          </p:nvPr>
        </p:nvSpPr>
        <p:spPr/>
        <p:txBody>
          <a:bodyPr/>
          <a:lstStyle/>
          <a:p>
            <a:r>
              <a:rPr lang="en-US"/>
              <a:t>October 13 &amp; 16, 2025</a:t>
            </a:r>
            <a:endParaRPr lang="en-US" dirty="0"/>
          </a:p>
        </p:txBody>
      </p:sp>
      <p:sp>
        <p:nvSpPr>
          <p:cNvPr id="6" name="Footer Placeholder 5">
            <a:extLst>
              <a:ext uri="{FF2B5EF4-FFF2-40B4-BE49-F238E27FC236}">
                <a16:creationId xmlns:a16="http://schemas.microsoft.com/office/drawing/2014/main" id="{1A90112D-0E5B-4E12-96BE-23FF687151AE}"/>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7" name="Slide Number Placeholder 6">
            <a:extLst>
              <a:ext uri="{FF2B5EF4-FFF2-40B4-BE49-F238E27FC236}">
                <a16:creationId xmlns:a16="http://schemas.microsoft.com/office/drawing/2014/main" id="{EF268BB3-4C24-42FB-A66F-0BFC40CCE7AB}"/>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8" name="Picture 7">
            <a:extLst>
              <a:ext uri="{FF2B5EF4-FFF2-40B4-BE49-F238E27FC236}">
                <a16:creationId xmlns:a16="http://schemas.microsoft.com/office/drawing/2014/main" id="{215596D6-11B3-4699-8F2E-B57C412DF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453" y="-129683"/>
            <a:ext cx="1485547" cy="1485547"/>
          </a:xfrm>
          <a:prstGeom prst="rect">
            <a:avLst/>
          </a:prstGeom>
        </p:spPr>
      </p:pic>
      <p:pic>
        <p:nvPicPr>
          <p:cNvPr id="9" name="Picture 8">
            <a:extLst>
              <a:ext uri="{FF2B5EF4-FFF2-40B4-BE49-F238E27FC236}">
                <a16:creationId xmlns:a16="http://schemas.microsoft.com/office/drawing/2014/main" id="{06C59631-7BB2-4188-8E13-2DE455EEB3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73914"/>
            <a:ext cx="1142774" cy="1078351"/>
          </a:xfrm>
          <a:prstGeom prst="rect">
            <a:avLst/>
          </a:prstGeom>
        </p:spPr>
      </p:pic>
      <p:pic>
        <p:nvPicPr>
          <p:cNvPr id="10" name="Picture 9">
            <a:extLst>
              <a:ext uri="{FF2B5EF4-FFF2-40B4-BE49-F238E27FC236}">
                <a16:creationId xmlns:a16="http://schemas.microsoft.com/office/drawing/2014/main" id="{403C765B-E0CE-4BF6-B36F-0DCD00475E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2343" y="319553"/>
            <a:ext cx="2514093" cy="448797"/>
          </a:xfrm>
          <a:prstGeom prst="rect">
            <a:avLst/>
          </a:prstGeom>
        </p:spPr>
      </p:pic>
      <p:pic>
        <p:nvPicPr>
          <p:cNvPr id="3" name="Picture 2">
            <a:extLst>
              <a:ext uri="{FF2B5EF4-FFF2-40B4-BE49-F238E27FC236}">
                <a16:creationId xmlns:a16="http://schemas.microsoft.com/office/drawing/2014/main" id="{8AA90093-87D8-4724-BEFA-21B8972851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7319" y="193673"/>
            <a:ext cx="1919646" cy="838837"/>
          </a:xfrm>
          <a:prstGeom prst="rect">
            <a:avLst/>
          </a:prstGeom>
        </p:spPr>
      </p:pic>
    </p:spTree>
    <p:extLst>
      <p:ext uri="{BB962C8B-B14F-4D97-AF65-F5344CB8AC3E}">
        <p14:creationId xmlns:p14="http://schemas.microsoft.com/office/powerpoint/2010/main" val="410282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644E-8178-75F1-C189-8D79DFC5F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D3837-0C69-1E59-752B-442408AEDA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526C7-15AF-0C4A-60F9-5F03DF365949}"/>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5" name="Footer Placeholder 4">
            <a:extLst>
              <a:ext uri="{FF2B5EF4-FFF2-40B4-BE49-F238E27FC236}">
                <a16:creationId xmlns:a16="http://schemas.microsoft.com/office/drawing/2014/main" id="{DD4E691F-D159-247D-A10E-7A9020436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A88AA-34EF-E598-AA95-BA5A9F2AE05A}"/>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2645792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9B8E-94A5-4F4B-955D-8DB76E0CB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0C054-FA1B-4912-A44F-E89DF3336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EAEBA-DDF6-4CC5-A771-EA7B4024C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5E34617B-43DB-4CE4-B017-851A6106C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96869" y="234917"/>
            <a:ext cx="2103582" cy="375516"/>
          </a:xfrm>
          <a:prstGeom prst="rect">
            <a:avLst/>
          </a:prstGeom>
        </p:spPr>
      </p:pic>
      <p:pic>
        <p:nvPicPr>
          <p:cNvPr id="9" name="Picture 8">
            <a:extLst>
              <a:ext uri="{FF2B5EF4-FFF2-40B4-BE49-F238E27FC236}">
                <a16:creationId xmlns:a16="http://schemas.microsoft.com/office/drawing/2014/main" id="{85527F02-1850-4107-AD63-B407242887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2937" y="-98972"/>
            <a:ext cx="1112343" cy="1112343"/>
          </a:xfrm>
          <a:prstGeom prst="rect">
            <a:avLst/>
          </a:prstGeom>
        </p:spPr>
      </p:pic>
      <p:pic>
        <p:nvPicPr>
          <p:cNvPr id="10" name="Picture 9">
            <a:extLst>
              <a:ext uri="{FF2B5EF4-FFF2-40B4-BE49-F238E27FC236}">
                <a16:creationId xmlns:a16="http://schemas.microsoft.com/office/drawing/2014/main" id="{AF56C474-7408-4C5B-B3A8-E1DA144F2F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78247" y="57927"/>
            <a:ext cx="846250" cy="798543"/>
          </a:xfrm>
          <a:prstGeom prst="rect">
            <a:avLst/>
          </a:prstGeom>
        </p:spPr>
      </p:pic>
      <p:sp>
        <p:nvSpPr>
          <p:cNvPr id="11" name="Date Placeholder 10">
            <a:extLst>
              <a:ext uri="{FF2B5EF4-FFF2-40B4-BE49-F238E27FC236}">
                <a16:creationId xmlns:a16="http://schemas.microsoft.com/office/drawing/2014/main" id="{059D0BFD-D260-4D55-BD99-52113E75780C}"/>
              </a:ext>
            </a:extLst>
          </p:cNvPr>
          <p:cNvSpPr>
            <a:spLocks noGrp="1"/>
          </p:cNvSpPr>
          <p:nvPr>
            <p:ph type="dt" sz="half" idx="10"/>
          </p:nvPr>
        </p:nvSpPr>
        <p:spPr/>
        <p:txBody>
          <a:bodyPr/>
          <a:lstStyle/>
          <a:p>
            <a:r>
              <a:rPr lang="en-US"/>
              <a:t>October 13 &amp; 16, 2025</a:t>
            </a:r>
            <a:endParaRPr lang="en-US" dirty="0"/>
          </a:p>
        </p:txBody>
      </p:sp>
      <p:sp>
        <p:nvSpPr>
          <p:cNvPr id="12" name="Footer Placeholder 11">
            <a:extLst>
              <a:ext uri="{FF2B5EF4-FFF2-40B4-BE49-F238E27FC236}">
                <a16:creationId xmlns:a16="http://schemas.microsoft.com/office/drawing/2014/main" id="{C5F590A7-0DF0-403C-AE4C-2B82BC85D864}"/>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13" name="Slide Number Placeholder 12">
            <a:extLst>
              <a:ext uri="{FF2B5EF4-FFF2-40B4-BE49-F238E27FC236}">
                <a16:creationId xmlns:a16="http://schemas.microsoft.com/office/drawing/2014/main" id="{D0F7036F-615E-4EFB-879A-60422598E1FB}"/>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6" name="Picture 5">
            <a:extLst>
              <a:ext uri="{FF2B5EF4-FFF2-40B4-BE49-F238E27FC236}">
                <a16:creationId xmlns:a16="http://schemas.microsoft.com/office/drawing/2014/main" id="{204993F7-73C8-447B-889E-0DB2BA7892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46192" y="94932"/>
            <a:ext cx="1598694" cy="698589"/>
          </a:xfrm>
          <a:prstGeom prst="rect">
            <a:avLst/>
          </a:prstGeom>
        </p:spPr>
      </p:pic>
    </p:spTree>
    <p:extLst>
      <p:ext uri="{BB962C8B-B14F-4D97-AF65-F5344CB8AC3E}">
        <p14:creationId xmlns:p14="http://schemas.microsoft.com/office/powerpoint/2010/main" val="585913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93000">
              <a:srgbClr val="EE9C00">
                <a:alpha val="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C913-B940-4BA1-B69D-C88EFC2C7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DBA752-5256-49B0-8644-371C07729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5FEC0BA-F270-4C95-A9DE-EE8E3F237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841EC342-0DB5-488C-A0E7-0E377B0FB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9510" y="359835"/>
            <a:ext cx="2103582" cy="375516"/>
          </a:xfrm>
          <a:prstGeom prst="rect">
            <a:avLst/>
          </a:prstGeom>
        </p:spPr>
      </p:pic>
      <p:pic>
        <p:nvPicPr>
          <p:cNvPr id="9" name="Picture 8">
            <a:extLst>
              <a:ext uri="{FF2B5EF4-FFF2-40B4-BE49-F238E27FC236}">
                <a16:creationId xmlns:a16="http://schemas.microsoft.com/office/drawing/2014/main" id="{CAF0ADC9-F0E8-46B9-9E42-AFCCF89416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3188" y="-64047"/>
            <a:ext cx="1112343" cy="1112343"/>
          </a:xfrm>
          <a:prstGeom prst="rect">
            <a:avLst/>
          </a:prstGeom>
        </p:spPr>
      </p:pic>
      <p:pic>
        <p:nvPicPr>
          <p:cNvPr id="10" name="Picture 9">
            <a:extLst>
              <a:ext uri="{FF2B5EF4-FFF2-40B4-BE49-F238E27FC236}">
                <a16:creationId xmlns:a16="http://schemas.microsoft.com/office/drawing/2014/main" id="{AFB3B917-4FBA-43C7-AF36-F30A8D3757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5531" y="5028"/>
            <a:ext cx="1044777" cy="985878"/>
          </a:xfrm>
          <a:prstGeom prst="rect">
            <a:avLst/>
          </a:prstGeom>
        </p:spPr>
      </p:pic>
      <p:sp>
        <p:nvSpPr>
          <p:cNvPr id="11" name="Date Placeholder 10">
            <a:extLst>
              <a:ext uri="{FF2B5EF4-FFF2-40B4-BE49-F238E27FC236}">
                <a16:creationId xmlns:a16="http://schemas.microsoft.com/office/drawing/2014/main" id="{A2D2249E-0263-41BB-900A-766E4CE680CA}"/>
              </a:ext>
            </a:extLst>
          </p:cNvPr>
          <p:cNvSpPr>
            <a:spLocks noGrp="1"/>
          </p:cNvSpPr>
          <p:nvPr>
            <p:ph type="dt" sz="half" idx="10"/>
          </p:nvPr>
        </p:nvSpPr>
        <p:spPr/>
        <p:txBody>
          <a:bodyPr/>
          <a:lstStyle/>
          <a:p>
            <a:r>
              <a:rPr lang="en-US"/>
              <a:t>October 13 &amp; 16, 2025</a:t>
            </a:r>
            <a:endParaRPr lang="en-US" dirty="0"/>
          </a:p>
        </p:txBody>
      </p:sp>
      <p:sp>
        <p:nvSpPr>
          <p:cNvPr id="12" name="Footer Placeholder 11">
            <a:extLst>
              <a:ext uri="{FF2B5EF4-FFF2-40B4-BE49-F238E27FC236}">
                <a16:creationId xmlns:a16="http://schemas.microsoft.com/office/drawing/2014/main" id="{67A403EC-83A7-458C-9519-3AAE4686E6D1}"/>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13" name="Slide Number Placeholder 12">
            <a:extLst>
              <a:ext uri="{FF2B5EF4-FFF2-40B4-BE49-F238E27FC236}">
                <a16:creationId xmlns:a16="http://schemas.microsoft.com/office/drawing/2014/main" id="{6506A03C-1737-4A13-AEF9-6D9A04386F87}"/>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6" name="Picture 5">
            <a:extLst>
              <a:ext uri="{FF2B5EF4-FFF2-40B4-BE49-F238E27FC236}">
                <a16:creationId xmlns:a16="http://schemas.microsoft.com/office/drawing/2014/main" id="{7BD39AF0-53F0-42D5-B7E3-4327E5214D8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3698" y="89796"/>
            <a:ext cx="1860200" cy="812861"/>
          </a:xfrm>
          <a:prstGeom prst="rect">
            <a:avLst/>
          </a:prstGeom>
        </p:spPr>
      </p:pic>
    </p:spTree>
    <p:extLst>
      <p:ext uri="{BB962C8B-B14F-4D97-AF65-F5344CB8AC3E}">
        <p14:creationId xmlns:p14="http://schemas.microsoft.com/office/powerpoint/2010/main" val="4214862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EAC2-F626-4F56-A445-CA197462AC10}"/>
              </a:ext>
            </a:extLst>
          </p:cNvPr>
          <p:cNvSpPr>
            <a:spLocks noGrp="1"/>
          </p:cNvSpPr>
          <p:nvPr>
            <p:ph type="title"/>
          </p:nvPr>
        </p:nvSpPr>
        <p:spPr>
          <a:xfrm>
            <a:off x="838200" y="892145"/>
            <a:ext cx="10515600" cy="798543"/>
          </a:xfrm>
          <a:gradFill>
            <a:gsLst>
              <a:gs pos="93000">
                <a:srgbClr val="EE9C00">
                  <a:alpha val="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7504C-6F3F-4F6F-80F0-48280A99C9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0277E1-A3FA-40AC-9B69-901B090E6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056" y="225901"/>
            <a:ext cx="2103582" cy="375516"/>
          </a:xfrm>
          <a:prstGeom prst="rect">
            <a:avLst/>
          </a:prstGeom>
        </p:spPr>
      </p:pic>
      <p:pic>
        <p:nvPicPr>
          <p:cNvPr id="8" name="Picture 7">
            <a:extLst>
              <a:ext uri="{FF2B5EF4-FFF2-40B4-BE49-F238E27FC236}">
                <a16:creationId xmlns:a16="http://schemas.microsoft.com/office/drawing/2014/main" id="{F5E3003C-6148-4BF5-9A85-7DCF91286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9" name="Picture 8">
            <a:extLst>
              <a:ext uri="{FF2B5EF4-FFF2-40B4-BE49-F238E27FC236}">
                <a16:creationId xmlns:a16="http://schemas.microsoft.com/office/drawing/2014/main" id="{4F4C2C38-829A-477F-AF9F-A45307C34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14299"/>
            <a:ext cx="907105" cy="855967"/>
          </a:xfrm>
          <a:prstGeom prst="rect">
            <a:avLst/>
          </a:prstGeom>
        </p:spPr>
      </p:pic>
      <p:sp>
        <p:nvSpPr>
          <p:cNvPr id="10" name="Date Placeholder 9">
            <a:extLst>
              <a:ext uri="{FF2B5EF4-FFF2-40B4-BE49-F238E27FC236}">
                <a16:creationId xmlns:a16="http://schemas.microsoft.com/office/drawing/2014/main" id="{15A76C30-8BA8-4C56-A83F-3455BB5E911B}"/>
              </a:ext>
            </a:extLst>
          </p:cNvPr>
          <p:cNvSpPr>
            <a:spLocks noGrp="1"/>
          </p:cNvSpPr>
          <p:nvPr>
            <p:ph type="dt" sz="half" idx="10"/>
          </p:nvPr>
        </p:nvSpPr>
        <p:spPr/>
        <p:txBody>
          <a:bodyPr/>
          <a:lstStyle/>
          <a:p>
            <a:r>
              <a:rPr lang="en-US"/>
              <a:t>October 13 &amp; 16, 2025</a:t>
            </a:r>
            <a:endParaRPr lang="en-US" dirty="0"/>
          </a:p>
        </p:txBody>
      </p:sp>
      <p:sp>
        <p:nvSpPr>
          <p:cNvPr id="11" name="Footer Placeholder 10">
            <a:extLst>
              <a:ext uri="{FF2B5EF4-FFF2-40B4-BE49-F238E27FC236}">
                <a16:creationId xmlns:a16="http://schemas.microsoft.com/office/drawing/2014/main" id="{B3925836-23A4-4352-A022-71916719355B}"/>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12" name="Slide Number Placeholder 11">
            <a:extLst>
              <a:ext uri="{FF2B5EF4-FFF2-40B4-BE49-F238E27FC236}">
                <a16:creationId xmlns:a16="http://schemas.microsoft.com/office/drawing/2014/main" id="{DB6FDE82-B6C0-4FBE-96BB-CDB78CA5FB66}"/>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5" name="Picture 4">
            <a:extLst>
              <a:ext uri="{FF2B5EF4-FFF2-40B4-BE49-F238E27FC236}">
                <a16:creationId xmlns:a16="http://schemas.microsoft.com/office/drawing/2014/main" id="{11ECB3C6-6F4C-4309-884B-05A99085EF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87919" y="37110"/>
            <a:ext cx="1856575" cy="811277"/>
          </a:xfrm>
          <a:prstGeom prst="rect">
            <a:avLst/>
          </a:prstGeom>
        </p:spPr>
      </p:pic>
    </p:spTree>
    <p:extLst>
      <p:ext uri="{BB962C8B-B14F-4D97-AF65-F5344CB8AC3E}">
        <p14:creationId xmlns:p14="http://schemas.microsoft.com/office/powerpoint/2010/main" val="1198447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5652E-2160-40D1-ADC1-D20B28F409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597E2-E7AC-43D0-A5F2-60C8A699B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A1FBD1E-252F-4CEE-A03A-5B2E7D487A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661" y="239086"/>
            <a:ext cx="2103582" cy="375516"/>
          </a:xfrm>
          <a:prstGeom prst="rect">
            <a:avLst/>
          </a:prstGeom>
        </p:spPr>
      </p:pic>
      <p:pic>
        <p:nvPicPr>
          <p:cNvPr id="8" name="Picture 7">
            <a:extLst>
              <a:ext uri="{FF2B5EF4-FFF2-40B4-BE49-F238E27FC236}">
                <a16:creationId xmlns:a16="http://schemas.microsoft.com/office/drawing/2014/main" id="{4E3B4256-B098-46BD-8C36-E242774BBA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9" name="Picture 8">
            <a:extLst>
              <a:ext uri="{FF2B5EF4-FFF2-40B4-BE49-F238E27FC236}">
                <a16:creationId xmlns:a16="http://schemas.microsoft.com/office/drawing/2014/main" id="{27369B0D-40A3-47FE-9A98-E9A7450038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49844"/>
            <a:ext cx="846250" cy="798543"/>
          </a:xfrm>
          <a:prstGeom prst="rect">
            <a:avLst/>
          </a:prstGeom>
        </p:spPr>
      </p:pic>
      <p:sp>
        <p:nvSpPr>
          <p:cNvPr id="10" name="Date Placeholder 9">
            <a:extLst>
              <a:ext uri="{FF2B5EF4-FFF2-40B4-BE49-F238E27FC236}">
                <a16:creationId xmlns:a16="http://schemas.microsoft.com/office/drawing/2014/main" id="{56F619E8-650A-49CE-A2EA-9482110F3A59}"/>
              </a:ext>
            </a:extLst>
          </p:cNvPr>
          <p:cNvSpPr>
            <a:spLocks noGrp="1"/>
          </p:cNvSpPr>
          <p:nvPr>
            <p:ph type="dt" sz="half" idx="10"/>
          </p:nvPr>
        </p:nvSpPr>
        <p:spPr/>
        <p:txBody>
          <a:bodyPr/>
          <a:lstStyle/>
          <a:p>
            <a:r>
              <a:rPr lang="en-US"/>
              <a:t>October 13 &amp; 16, 2025</a:t>
            </a:r>
            <a:endParaRPr lang="en-US" dirty="0"/>
          </a:p>
        </p:txBody>
      </p:sp>
      <p:sp>
        <p:nvSpPr>
          <p:cNvPr id="11" name="Footer Placeholder 10">
            <a:extLst>
              <a:ext uri="{FF2B5EF4-FFF2-40B4-BE49-F238E27FC236}">
                <a16:creationId xmlns:a16="http://schemas.microsoft.com/office/drawing/2014/main" id="{6B97953F-756B-474C-B143-93AD391D06CD}"/>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12" name="Slide Number Placeholder 11">
            <a:extLst>
              <a:ext uri="{FF2B5EF4-FFF2-40B4-BE49-F238E27FC236}">
                <a16:creationId xmlns:a16="http://schemas.microsoft.com/office/drawing/2014/main" id="{742262E6-27B4-43E6-8CC4-193C3FB95051}"/>
              </a:ext>
            </a:extLst>
          </p:cNvPr>
          <p:cNvSpPr>
            <a:spLocks noGrp="1"/>
          </p:cNvSpPr>
          <p:nvPr>
            <p:ph type="sldNum" sz="quarter" idx="12"/>
          </p:nvPr>
        </p:nvSpPr>
        <p:spPr/>
        <p:txBody>
          <a:bodyPr/>
          <a:lstStyle/>
          <a:p>
            <a:fld id="{00FEFEE7-6D71-4EBA-9BFA-7BF3D509AF0D}" type="slidenum">
              <a:rPr lang="en-US" smtClean="0"/>
              <a:pPr/>
              <a:t>‹#›</a:t>
            </a:fld>
            <a:endParaRPr lang="en-US" dirty="0"/>
          </a:p>
        </p:txBody>
      </p:sp>
      <p:pic>
        <p:nvPicPr>
          <p:cNvPr id="5" name="Picture 4">
            <a:extLst>
              <a:ext uri="{FF2B5EF4-FFF2-40B4-BE49-F238E27FC236}">
                <a16:creationId xmlns:a16="http://schemas.microsoft.com/office/drawing/2014/main" id="{3718E9D6-2831-415E-90A4-61D8B1F1BE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59851" y="111248"/>
            <a:ext cx="1444461" cy="631193"/>
          </a:xfrm>
          <a:prstGeom prst="rect">
            <a:avLst/>
          </a:prstGeom>
        </p:spPr>
      </p:pic>
    </p:spTree>
    <p:extLst>
      <p:ext uri="{BB962C8B-B14F-4D97-AF65-F5344CB8AC3E}">
        <p14:creationId xmlns:p14="http://schemas.microsoft.com/office/powerpoint/2010/main" val="80523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BCDF-2DD3-A42C-E2DE-D4866F640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04AE4-8CED-E5F0-8483-9BF2A570C2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C6FB6-0A45-6107-92E2-266BBBA94A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E17B63-7000-6D17-1086-6ABFCDD04BFD}"/>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6" name="Footer Placeholder 5">
            <a:extLst>
              <a:ext uri="{FF2B5EF4-FFF2-40B4-BE49-F238E27FC236}">
                <a16:creationId xmlns:a16="http://schemas.microsoft.com/office/drawing/2014/main" id="{0BEDFF37-886C-88AD-E763-589A0BAA9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B6AE0-1ABB-FA0E-D5A8-F09C26B1C3D2}"/>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403372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C4AB-FCCC-4585-0F65-0898342DB4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4FD351-F695-7522-A226-7E15EE2191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A9242-B5D7-2CD7-CE76-5FF6A50834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663F4E-0DDD-D5DF-EC09-8B24DDA9F4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8B6EB2-FCFC-26A6-23FE-F68EF4074C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326663-8851-C91B-10B6-7555000C340B}"/>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8" name="Footer Placeholder 7">
            <a:extLst>
              <a:ext uri="{FF2B5EF4-FFF2-40B4-BE49-F238E27FC236}">
                <a16:creationId xmlns:a16="http://schemas.microsoft.com/office/drawing/2014/main" id="{79566952-9DBD-7E5B-E0D2-D8E3163050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4F1FBA-6038-2E35-715E-1FFFDFCC98C8}"/>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1645485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BCE7-A8E4-5927-B00B-DFFAF24F2F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3F550D-8125-CA02-86D1-DC3249C4AE74}"/>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4" name="Footer Placeholder 3">
            <a:extLst>
              <a:ext uri="{FF2B5EF4-FFF2-40B4-BE49-F238E27FC236}">
                <a16:creationId xmlns:a16="http://schemas.microsoft.com/office/drawing/2014/main" id="{AF74499F-AFB1-B4EF-AC0E-F91E29322A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75744C-A810-7F2E-FE70-E9EABE14FE59}"/>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262544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02512C-06BD-BA81-E093-000724AA822A}"/>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3" name="Footer Placeholder 2">
            <a:extLst>
              <a:ext uri="{FF2B5EF4-FFF2-40B4-BE49-F238E27FC236}">
                <a16:creationId xmlns:a16="http://schemas.microsoft.com/office/drawing/2014/main" id="{7183E133-4114-3165-CB6A-4A05AFD958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89B721-7D5E-31B0-A1EA-5982DBA88B5B}"/>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50431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4963-5345-6EE3-6E71-831582DCD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EC2EFF-582E-8630-6F65-9369789AF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3A3B80-EECB-52AA-6881-831E3AFB8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F2EEA8-5B05-4ECA-31E4-5763A8C71E2E}"/>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6" name="Footer Placeholder 5">
            <a:extLst>
              <a:ext uri="{FF2B5EF4-FFF2-40B4-BE49-F238E27FC236}">
                <a16:creationId xmlns:a16="http://schemas.microsoft.com/office/drawing/2014/main" id="{ADFA92CB-0F87-B305-C574-9E02A4DB0B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369D0-9438-C0D6-D676-3DC862EFC66E}"/>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215344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284E-88A6-14E4-017B-A271E9469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BCD0A7-CDB3-2BBE-DFDD-1F592678F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04C0EB-A17F-20A1-71D6-9F4E6C5F6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3481CA-C1DD-F5A9-63E6-E9B97C8C9057}"/>
              </a:ext>
            </a:extLst>
          </p:cNvPr>
          <p:cNvSpPr>
            <a:spLocks noGrp="1"/>
          </p:cNvSpPr>
          <p:nvPr>
            <p:ph type="dt" sz="half" idx="10"/>
          </p:nvPr>
        </p:nvSpPr>
        <p:spPr/>
        <p:txBody>
          <a:bodyPr/>
          <a:lstStyle/>
          <a:p>
            <a:fld id="{9340A5E5-F9A2-42CA-A3DD-048122E4712E}" type="datetimeFigureOut">
              <a:rPr lang="en-US" smtClean="0"/>
              <a:t>10/13/2025</a:t>
            </a:fld>
            <a:endParaRPr lang="en-US"/>
          </a:p>
        </p:txBody>
      </p:sp>
      <p:sp>
        <p:nvSpPr>
          <p:cNvPr id="6" name="Footer Placeholder 5">
            <a:extLst>
              <a:ext uri="{FF2B5EF4-FFF2-40B4-BE49-F238E27FC236}">
                <a16:creationId xmlns:a16="http://schemas.microsoft.com/office/drawing/2014/main" id="{593E5010-A220-7D23-546F-22DAE0B2C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2D974-8BB3-C94D-D00D-128C37465261}"/>
              </a:ext>
            </a:extLst>
          </p:cNvPr>
          <p:cNvSpPr>
            <a:spLocks noGrp="1"/>
          </p:cNvSpPr>
          <p:nvPr>
            <p:ph type="sldNum" sz="quarter" idx="12"/>
          </p:nvPr>
        </p:nvSpPr>
        <p:spPr/>
        <p:txBody>
          <a:bodyPr/>
          <a:lstStyle/>
          <a:p>
            <a:fld id="{8C7C1DB0-8684-4FAE-98CA-B95E1F708F59}" type="slidenum">
              <a:rPr lang="en-US" smtClean="0"/>
              <a:t>‹#›</a:t>
            </a:fld>
            <a:endParaRPr lang="en-US"/>
          </a:p>
        </p:txBody>
      </p:sp>
    </p:spTree>
    <p:extLst>
      <p:ext uri="{BB962C8B-B14F-4D97-AF65-F5344CB8AC3E}">
        <p14:creationId xmlns:p14="http://schemas.microsoft.com/office/powerpoint/2010/main" val="99415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45F7A4-37A5-D579-38C7-4B47D145A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7FE58-6465-CBC1-830D-D4747EBDA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32574-0547-5088-0261-2A557E22A9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40A5E5-F9A2-42CA-A3DD-048122E4712E}" type="datetimeFigureOut">
              <a:rPr lang="en-US" smtClean="0"/>
              <a:t>10/13/2025</a:t>
            </a:fld>
            <a:endParaRPr lang="en-US"/>
          </a:p>
        </p:txBody>
      </p:sp>
      <p:sp>
        <p:nvSpPr>
          <p:cNvPr id="5" name="Footer Placeholder 4">
            <a:extLst>
              <a:ext uri="{FF2B5EF4-FFF2-40B4-BE49-F238E27FC236}">
                <a16:creationId xmlns:a16="http://schemas.microsoft.com/office/drawing/2014/main" id="{A9A4108D-7A69-AE88-1B23-94AAC4198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96197B-AB2A-AE34-DE08-DE53A0140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C1DB0-8684-4FAE-98CA-B95E1F708F59}" type="slidenum">
              <a:rPr lang="en-US" smtClean="0"/>
              <a:t>‹#›</a:t>
            </a:fld>
            <a:endParaRPr lang="en-US"/>
          </a:p>
        </p:txBody>
      </p:sp>
    </p:spTree>
    <p:extLst>
      <p:ext uri="{BB962C8B-B14F-4D97-AF65-F5344CB8AC3E}">
        <p14:creationId xmlns:p14="http://schemas.microsoft.com/office/powerpoint/2010/main" val="4227632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A47A7E-ED4C-79D7-1136-5B7386E3F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E4F64C-AF06-2062-B681-ABF7EB500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26984-ED4A-D8C3-6502-B7411B207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5D62C7-7A19-433D-A273-8EAFCDD96CD2}" type="datetimeFigureOut">
              <a:rPr lang="en-US" smtClean="0"/>
              <a:t>10/13/2025</a:t>
            </a:fld>
            <a:endParaRPr lang="en-US"/>
          </a:p>
        </p:txBody>
      </p:sp>
      <p:sp>
        <p:nvSpPr>
          <p:cNvPr id="5" name="Footer Placeholder 4">
            <a:extLst>
              <a:ext uri="{FF2B5EF4-FFF2-40B4-BE49-F238E27FC236}">
                <a16:creationId xmlns:a16="http://schemas.microsoft.com/office/drawing/2014/main" id="{56A6B3A1-40E1-BB61-B421-6E7036461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706630-3114-86CD-7692-8B0428DC1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050C72-CA62-4B73-BE3C-CC08DF676876}" type="slidenum">
              <a:rPr lang="en-US" smtClean="0"/>
              <a:t>‹#›</a:t>
            </a:fld>
            <a:endParaRPr lang="en-US"/>
          </a:p>
        </p:txBody>
      </p:sp>
    </p:spTree>
    <p:extLst>
      <p:ext uri="{BB962C8B-B14F-4D97-AF65-F5344CB8AC3E}">
        <p14:creationId xmlns:p14="http://schemas.microsoft.com/office/powerpoint/2010/main" val="2123155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89BEE-B47C-403A-8A7A-E851135CE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47FC0-40C4-4CCC-BC38-1CE6F86C7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3223A-63F0-418C-BD49-608E3C49C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en-US" dirty="0"/>
              <a:t>October 13 &amp; 16, 2025</a:t>
            </a:r>
          </a:p>
        </p:txBody>
      </p:sp>
      <p:sp>
        <p:nvSpPr>
          <p:cNvPr id="5" name="Footer Placeholder 4">
            <a:extLst>
              <a:ext uri="{FF2B5EF4-FFF2-40B4-BE49-F238E27FC236}">
                <a16:creationId xmlns:a16="http://schemas.microsoft.com/office/drawing/2014/main" id="{240AF62C-2162-47B9-BB77-DAE2EFFD6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7th Conference of Parties to the Protocol Concerning Pollution from Land-Based Sources and Activities (LBS) of the Wider Caribbean Region</a:t>
            </a:r>
          </a:p>
        </p:txBody>
      </p:sp>
      <p:sp>
        <p:nvSpPr>
          <p:cNvPr id="6" name="Slide Number Placeholder 5">
            <a:extLst>
              <a:ext uri="{FF2B5EF4-FFF2-40B4-BE49-F238E27FC236}">
                <a16:creationId xmlns:a16="http://schemas.microsoft.com/office/drawing/2014/main" id="{6846CC5D-3DDE-4A66-9E20-C63C25FD7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00FEFEE7-6D71-4EBA-9BFA-7BF3D509AF0D}" type="slidenum">
              <a:rPr lang="en-US" smtClean="0"/>
              <a:pPr/>
              <a:t>‹#›</a:t>
            </a:fld>
            <a:endParaRPr lang="en-US" dirty="0"/>
          </a:p>
        </p:txBody>
      </p:sp>
    </p:spTree>
    <p:extLst>
      <p:ext uri="{BB962C8B-B14F-4D97-AF65-F5344CB8AC3E}">
        <p14:creationId xmlns:p14="http://schemas.microsoft.com/office/powerpoint/2010/main" val="7859618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unep.org/cep" TargetMode="External"/><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67B626-F73B-489F-B7B5-AFB13E7F865C}"/>
              </a:ext>
            </a:extLst>
          </p:cNvPr>
          <p:cNvSpPr/>
          <p:nvPr/>
        </p:nvSpPr>
        <p:spPr>
          <a:xfrm>
            <a:off x="0" y="6194066"/>
            <a:ext cx="7418567" cy="663934"/>
          </a:xfrm>
          <a:prstGeom prst="rect">
            <a:avLst/>
          </a:prstGeom>
          <a:gradFill flip="none" rotWithShape="1">
            <a:gsLst>
              <a:gs pos="0">
                <a:srgbClr val="EE9C00">
                  <a:shade val="30000"/>
                  <a:satMod val="115000"/>
                </a:srgbClr>
              </a:gs>
              <a:gs pos="50000">
                <a:srgbClr val="EE9C00">
                  <a:shade val="67500"/>
                  <a:satMod val="115000"/>
                </a:srgbClr>
              </a:gs>
              <a:gs pos="100000">
                <a:srgbClr val="EE9C00">
                  <a:shade val="100000"/>
                  <a:satMod val="115000"/>
                </a:srgbClr>
              </a:gs>
            </a:gsLst>
            <a:path path="circle">
              <a:fillToRect l="100000" t="100000"/>
            </a:path>
            <a:tileRect r="-100000" b="-10000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1BF494BA-8C05-4EF7-9C55-60E6CBA27C79}"/>
              </a:ext>
            </a:extLst>
          </p:cNvPr>
          <p:cNvSpPr>
            <a:spLocks noGrp="1"/>
          </p:cNvSpPr>
          <p:nvPr>
            <p:ph type="ctrTitle"/>
          </p:nvPr>
        </p:nvSpPr>
        <p:spPr>
          <a:xfrm>
            <a:off x="6096000" y="136525"/>
            <a:ext cx="5964936" cy="4030482"/>
          </a:xfrm>
        </p:spPr>
        <p:txBody>
          <a:bodyPr>
            <a:noAutofit/>
          </a:bodyPr>
          <a:lstStyle/>
          <a:p>
            <a:r>
              <a:rPr lang="en-US" sz="4400" dirty="0"/>
              <a:t>Agenda Item 5 </a:t>
            </a:r>
            <a:r>
              <a:rPr lang="en-US" sz="4400"/>
              <a:t>– </a:t>
            </a:r>
            <a:br>
              <a:rPr lang="en-US" sz="4400"/>
            </a:br>
            <a:r>
              <a:rPr lang="en-US" sz="4400"/>
              <a:t>7 LBS </a:t>
            </a:r>
            <a:r>
              <a:rPr lang="en-US" sz="4400" dirty="0"/>
              <a:t>STAC Recommendations</a:t>
            </a:r>
            <a:br>
              <a:rPr lang="en-US" sz="4400" dirty="0"/>
            </a:br>
            <a:r>
              <a:rPr lang="en-US" sz="2000" dirty="0"/>
              <a:t>UNEP(DEPI)/CAR WG.46/5</a:t>
            </a:r>
            <a:br>
              <a:rPr lang="en-US" sz="4400" dirty="0"/>
            </a:br>
            <a:r>
              <a:rPr lang="en-US" sz="4400" dirty="0"/>
              <a:t>and Actions Taken</a:t>
            </a:r>
          </a:p>
        </p:txBody>
      </p:sp>
      <p:sp>
        <p:nvSpPr>
          <p:cNvPr id="6" name="Date Placeholder 5">
            <a:extLst>
              <a:ext uri="{FF2B5EF4-FFF2-40B4-BE49-F238E27FC236}">
                <a16:creationId xmlns:a16="http://schemas.microsoft.com/office/drawing/2014/main" id="{E291B862-AF43-4A4A-A1B7-99D8762233C6}"/>
              </a:ext>
            </a:extLst>
          </p:cNvPr>
          <p:cNvSpPr>
            <a:spLocks noGrp="1"/>
          </p:cNvSpPr>
          <p:nvPr>
            <p:ph type="dt" sz="half" idx="10"/>
          </p:nvPr>
        </p:nvSpPr>
        <p:spPr>
          <a:xfrm>
            <a:off x="480391"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October 13-16, 2025</a:t>
            </a:r>
          </a:p>
        </p:txBody>
      </p:sp>
      <p:sp>
        <p:nvSpPr>
          <p:cNvPr id="7" name="Slide Number Placeholder 6">
            <a:extLst>
              <a:ext uri="{FF2B5EF4-FFF2-40B4-BE49-F238E27FC236}">
                <a16:creationId xmlns:a16="http://schemas.microsoft.com/office/drawing/2014/main" id="{322A02DD-F93E-44E4-A6A3-810CCDCA04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Footer Placeholder 9">
            <a:extLst>
              <a:ext uri="{FF2B5EF4-FFF2-40B4-BE49-F238E27FC236}">
                <a16:creationId xmlns:a16="http://schemas.microsoft.com/office/drawing/2014/main" id="{309B2F73-FFFC-41C0-9149-E703D4ECAF51}"/>
              </a:ext>
            </a:extLst>
          </p:cNvPr>
          <p:cNvSpPr>
            <a:spLocks noGrp="1"/>
          </p:cNvSpPr>
          <p:nvPr>
            <p:ph type="ftr" sz="quarter" idx="11"/>
          </p:nvPr>
        </p:nvSpPr>
        <p:spPr>
          <a:xfrm>
            <a:off x="6037678" y="6343470"/>
            <a:ext cx="4114800" cy="365125"/>
          </a:xfrm>
          <a:effectLst>
            <a:softEdge rad="127000"/>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p>
        </p:txBody>
      </p:sp>
      <p:sp>
        <p:nvSpPr>
          <p:cNvPr id="2" name="TextBox 1">
            <a:extLst>
              <a:ext uri="{FF2B5EF4-FFF2-40B4-BE49-F238E27FC236}">
                <a16:creationId xmlns:a16="http://schemas.microsoft.com/office/drawing/2014/main" id="{A81DF4B1-E110-4CE1-B06F-33A8C6E7A705}"/>
              </a:ext>
            </a:extLst>
          </p:cNvPr>
          <p:cNvSpPr txBox="1"/>
          <p:nvPr/>
        </p:nvSpPr>
        <p:spPr>
          <a:xfrm>
            <a:off x="6532514" y="5434727"/>
            <a:ext cx="37426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Arial" panose="020B0604020202020204"/>
                <a:ea typeface="+mn-ea"/>
                <a:cs typeface="+mn-cs"/>
              </a:rPr>
              <a:t>Photo courtesy of the Cartagena Convention Secretariat</a:t>
            </a:r>
          </a:p>
        </p:txBody>
      </p:sp>
    </p:spTree>
    <p:extLst>
      <p:ext uri="{BB962C8B-B14F-4D97-AF65-F5344CB8AC3E}">
        <p14:creationId xmlns:p14="http://schemas.microsoft.com/office/powerpoint/2010/main" val="94925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7B0C-31ED-94D7-570F-0783367453AB}"/>
            </a:ext>
          </a:extLst>
        </p:cNvPr>
        <p:cNvGrpSpPr/>
        <p:nvPr/>
      </p:nvGrpSpPr>
      <p:grpSpPr>
        <a:xfrm>
          <a:off x="0" y="0"/>
          <a:ext cx="0" cy="0"/>
          <a:chOff x="0" y="0"/>
          <a:chExt cx="0" cy="0"/>
        </a:xfrm>
      </p:grpSpPr>
      <p:sp>
        <p:nvSpPr>
          <p:cNvPr id="6" name="Date Placeholder 5">
            <a:extLst>
              <a:ext uri="{FF2B5EF4-FFF2-40B4-BE49-F238E27FC236}">
                <a16:creationId xmlns:a16="http://schemas.microsoft.com/office/drawing/2014/main" id="{ED7E55C9-8BB7-EDF2-3E4D-9331F50A4655}"/>
              </a:ext>
            </a:extLst>
          </p:cNvPr>
          <p:cNvSpPr>
            <a:spLocks noGrp="1"/>
          </p:cNvSpPr>
          <p:nvPr>
            <p:ph type="dt" sz="half" idx="15"/>
          </p:nvPr>
        </p:nvSpPr>
        <p:spPr/>
        <p:txBody>
          <a:bodyPr/>
          <a:lstStyle/>
          <a:p>
            <a:r>
              <a:rPr lang="en-US"/>
              <a:t>October 13 &amp; 16, 2025</a:t>
            </a:r>
            <a:endParaRPr lang="en-US" dirty="0"/>
          </a:p>
        </p:txBody>
      </p:sp>
      <p:sp>
        <p:nvSpPr>
          <p:cNvPr id="7" name="Footer Placeholder 6">
            <a:extLst>
              <a:ext uri="{FF2B5EF4-FFF2-40B4-BE49-F238E27FC236}">
                <a16:creationId xmlns:a16="http://schemas.microsoft.com/office/drawing/2014/main" id="{EDE277BB-EC1E-7B4F-AE2F-21CCB1BB1DD1}"/>
              </a:ext>
            </a:extLst>
          </p:cNvPr>
          <p:cNvSpPr>
            <a:spLocks noGrp="1"/>
          </p:cNvSpPr>
          <p:nvPr>
            <p:ph type="ftr" sz="quarter" idx="16"/>
          </p:nvPr>
        </p:nvSpPr>
        <p:spPr/>
        <p:txBody>
          <a:bodyPr/>
          <a:lstStyle/>
          <a:p>
            <a:r>
              <a:rPr lang="en-US"/>
              <a:t>7th Conference of Parties to the Protocol Concerning Pollution from Land-Based Sources and Activities (LBS) of the Wider Caribbean Region</a:t>
            </a:r>
            <a:endParaRPr lang="en-US" dirty="0"/>
          </a:p>
        </p:txBody>
      </p:sp>
      <p:sp>
        <p:nvSpPr>
          <p:cNvPr id="8" name="Slide Number Placeholder 7">
            <a:extLst>
              <a:ext uri="{FF2B5EF4-FFF2-40B4-BE49-F238E27FC236}">
                <a16:creationId xmlns:a16="http://schemas.microsoft.com/office/drawing/2014/main" id="{F49C3F8A-D79E-6E3E-2547-2D3D4E40C3F6}"/>
              </a:ext>
            </a:extLst>
          </p:cNvPr>
          <p:cNvSpPr>
            <a:spLocks noGrp="1"/>
          </p:cNvSpPr>
          <p:nvPr>
            <p:ph type="sldNum" sz="quarter" idx="17"/>
          </p:nvPr>
        </p:nvSpPr>
        <p:spPr/>
        <p:txBody>
          <a:bodyPr/>
          <a:lstStyle/>
          <a:p>
            <a:fld id="{00FEFEE7-6D71-4EBA-9BFA-7BF3D509AF0D}" type="slidenum">
              <a:rPr lang="en-US" smtClean="0"/>
              <a:pPr/>
              <a:t>10</a:t>
            </a:fld>
            <a:endParaRPr lang="en-US" dirty="0"/>
          </a:p>
        </p:txBody>
      </p:sp>
      <p:sp>
        <p:nvSpPr>
          <p:cNvPr id="3" name="Content Placeholder 2">
            <a:extLst>
              <a:ext uri="{FF2B5EF4-FFF2-40B4-BE49-F238E27FC236}">
                <a16:creationId xmlns:a16="http://schemas.microsoft.com/office/drawing/2014/main" id="{B2A2CD80-06AF-5B0B-B747-AB17C04C1907}"/>
              </a:ext>
            </a:extLst>
          </p:cNvPr>
          <p:cNvSpPr txBox="1">
            <a:spLocks/>
          </p:cNvSpPr>
          <p:nvPr/>
        </p:nvSpPr>
        <p:spPr>
          <a:xfrm>
            <a:off x="518160" y="23701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71755" lvl="0" indent="-342900" algn="just" defTabSz="914400" rtl="0" eaLnBrk="0" fontAlgn="auto" latinLnBrk="0" hangingPunct="0">
              <a:lnSpc>
                <a:spcPct val="90000"/>
              </a:lnSpc>
              <a:spcBef>
                <a:spcPts val="800"/>
              </a:spcBef>
              <a:spcAft>
                <a:spcPts val="600"/>
              </a:spcAft>
              <a:buClrTx/>
              <a:buSzPts val="1100"/>
              <a:buFont typeface="Times New Roman" panose="02020603050405020304" pitchFamily="18" charset="0"/>
              <a:buAutoNum type="arabicPeriod"/>
              <a:tabLst>
                <a:tab pos="450215" algn="l"/>
              </a:tabLst>
              <a:defRPr/>
            </a:pP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Contracting Parties </a:t>
            </a:r>
            <a:r>
              <a:rPr kumimoji="0" lang="en-GB"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welcome</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the Government of Saint Kitts and Nevis as the Sixteenth Contracting Party to the LBS Protocol and encourage countries that have not yet done so to become party to the LBS Protocol.  </a:t>
            </a:r>
            <a:endParaRPr kumimoji="0" lang="en-US" sz="32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endParaRPr>
          </a:p>
          <a:p>
            <a:pPr marL="342900" marR="71755" lvl="0" indent="-342900" algn="just" defTabSz="914400" rtl="0" eaLnBrk="0" fontAlgn="auto" latinLnBrk="0" hangingPunct="0">
              <a:lnSpc>
                <a:spcPct val="90000"/>
              </a:lnSpc>
              <a:spcBef>
                <a:spcPts val="800"/>
              </a:spcBef>
              <a:spcAft>
                <a:spcPts val="600"/>
              </a:spcAft>
              <a:buClrTx/>
              <a:buSzPts val="1100"/>
              <a:buFont typeface="Times New Roman" panose="02020603050405020304" pitchFamily="18" charset="0"/>
              <a:buAutoNum type="arabicPeriod"/>
              <a:tabLst>
                <a:tab pos="450215" algn="l"/>
              </a:tabLst>
              <a:defRPr/>
            </a:pP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Contracting Parties </a:t>
            </a:r>
            <a:r>
              <a:rPr kumimoji="0" lang="en-GB"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recognize</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efforts by Non-Contracting Parties to the LBS Protocol to become Contracting Parties and acknowledge the ongoing efforts by the Secretariat and the RACs to provide support to Non-Contracting Parties to ratify the LBS Protocol.</a:t>
            </a:r>
            <a:endParaRPr kumimoji="0" lang="en-US" sz="32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26B25920-6700-F203-6306-078CEBA0261A}"/>
              </a:ext>
            </a:extLst>
          </p:cNvPr>
          <p:cNvSpPr txBox="1">
            <a:spLocks/>
          </p:cNvSpPr>
          <p:nvPr/>
        </p:nvSpPr>
        <p:spPr>
          <a:xfrm>
            <a:off x="704088" y="849757"/>
            <a:ext cx="10448544" cy="13255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36830" lvl="0" indent="0" algn="ctr" defTabSz="914400" rtl="0" eaLnBrk="0" fontAlgn="auto" latinLnBrk="0" hangingPunct="0">
              <a:lnSpc>
                <a:spcPct val="162000"/>
              </a:lnSpc>
              <a:spcBef>
                <a:spcPts val="1200"/>
              </a:spcBef>
              <a:spcAft>
                <a:spcPts val="0"/>
              </a:spcAft>
              <a:buClrTx/>
              <a:buSzTx/>
              <a:buFontTx/>
              <a:buNone/>
              <a:tabLst/>
              <a:defRPr/>
            </a:pPr>
            <a:r>
              <a:rPr kumimoji="0" lang="fr-FR" sz="36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a:t>
            </a:r>
            <a:r>
              <a:rPr kumimoji="0" lang="fr-FR" sz="3600" b="1" i="0" u="none" strike="noStrike" kern="0" cap="none" spc="25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t>
            </a:r>
            <a:r>
              <a:rPr kumimoji="0" lang="fr-FR" sz="36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III</a:t>
            </a:r>
            <a:br>
              <a:rPr kumimoji="0" lang="en-US" sz="3600" b="1" i="0" u="none" strike="noStrike" kern="0" cap="none" spc="0" normalizeH="0" baseline="0" noProof="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fr-FR" sz="3600" b="1" i="0" u="none" strike="noStrike" kern="0" cap="none" spc="-4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LBS </a:t>
            </a:r>
            <a:r>
              <a:rPr kumimoji="0" lang="fr-FR" sz="36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PROTOCOL</a:t>
            </a:r>
            <a:r>
              <a:rPr kumimoji="0" lang="fr-FR" sz="3600" b="1" i="0" u="none" strike="noStrike" kern="0" cap="none" spc="-3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t>
            </a:r>
            <a:r>
              <a:rPr kumimoji="0" lang="fr-FR" sz="3600" b="1"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RATIFICATION</a:t>
            </a:r>
            <a:endParaRPr kumimoji="0" lang="en-US" sz="36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425539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D289-1C75-5616-8AE2-83AEFE78D6BA}"/>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063E74A-75D3-B75D-6496-0933FCF2C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6A703A10-26DE-0789-EC25-219B991BD6BF}"/>
              </a:ext>
            </a:extLst>
          </p:cNvPr>
          <p:cNvSpPr txBox="1">
            <a:spLocks/>
          </p:cNvSpPr>
          <p:nvPr/>
        </p:nvSpPr>
        <p:spPr>
          <a:xfrm>
            <a:off x="384048" y="1792224"/>
            <a:ext cx="11173968" cy="506577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74930" eaLnBrk="0" hangingPunct="0">
              <a:spcBef>
                <a:spcPts val="670"/>
              </a:spcBef>
              <a:spcAft>
                <a:spcPts val="600"/>
              </a:spcAft>
              <a:buFont typeface="Arial" panose="020B0604020202020204" pitchFamily="34" charset="0"/>
              <a:buNone/>
              <a:tabLst>
                <a:tab pos="720090" algn="l"/>
              </a:tabLst>
            </a:pPr>
            <a:r>
              <a:rPr lang="en-GB" u="sng" dirty="0">
                <a:latin typeface="Times New Roman" panose="02020603050405020304" pitchFamily="18" charset="0"/>
                <a:ea typeface="Times New Roman" panose="02020603050405020304" pitchFamily="18" charset="0"/>
                <a:cs typeface="Arial Narrow" panose="020B0606020202030204" pitchFamily="34" charset="0"/>
              </a:rPr>
              <a:t>Nutrient and Wastewater Pollution</a:t>
            </a:r>
            <a:endParaRPr lang="en-US" dirty="0">
              <a:latin typeface="Arial Narrow" panose="020B0606020202030204" pitchFamily="34" charset="0"/>
              <a:ea typeface="Times New Roman" panose="02020603050405020304" pitchFamily="18" charset="0"/>
              <a:cs typeface="Arial Narrow" panose="020B0606020202030204" pitchFamily="34" charset="0"/>
            </a:endParaRPr>
          </a:p>
          <a:p>
            <a:pPr marL="342900" marR="73025" indent="-342900" algn="just" eaLnBrk="0" hangingPunct="0">
              <a:spcBef>
                <a:spcPts val="800"/>
              </a:spcBef>
              <a:spcAft>
                <a:spcPts val="600"/>
              </a:spcAft>
              <a:buFont typeface="+mj-lt"/>
              <a:buAutoNum type="arabicPeriod"/>
              <a:tabLst>
                <a:tab pos="68580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The Secretariat, with support of the LBS RACs and the OEWG and its thematic sub-groups, </a:t>
            </a:r>
            <a:r>
              <a:rPr lang="en-GB" b="1" dirty="0">
                <a:latin typeface="Times New Roman" panose="02020603050405020304" pitchFamily="18" charset="0"/>
                <a:ea typeface="Times New Roman" panose="02020603050405020304" pitchFamily="18" charset="0"/>
                <a:cs typeface="Times New Roman" panose="02020603050405020304" pitchFamily="18" charset="0"/>
              </a:rPr>
              <a:t>continue </a:t>
            </a:r>
            <a:r>
              <a:rPr lang="en-GB" dirty="0">
                <a:latin typeface="Times New Roman" panose="02020603050405020304" pitchFamily="18" charset="0"/>
                <a:ea typeface="Times New Roman" panose="02020603050405020304" pitchFamily="18" charset="0"/>
                <a:cs typeface="Times New Roman" panose="02020603050405020304" pitchFamily="18" charset="0"/>
              </a:rPr>
              <a:t>to support the implementation of the regional nutrient pollution reduction strategy and action plan in countries of the Wider Caribbean Region at national and regional levels while noting that existing proposed timelines may require adjustment.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73025" indent="-342900" algn="just" eaLnBrk="0" hangingPunct="0">
              <a:spcBef>
                <a:spcPts val="800"/>
              </a:spcBef>
              <a:spcAft>
                <a:spcPts val="600"/>
              </a:spcAft>
              <a:buFont typeface="+mj-lt"/>
              <a:buAutoNum type="arabicPeriod"/>
              <a:tabLst>
                <a:tab pos="68580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Contracting Parties are </a:t>
            </a:r>
            <a:r>
              <a:rPr lang="en-GB" b="1" dirty="0">
                <a:latin typeface="Times New Roman" panose="02020603050405020304" pitchFamily="18" charset="0"/>
                <a:ea typeface="Times New Roman" panose="02020603050405020304" pitchFamily="18" charset="0"/>
                <a:cs typeface="Times New Roman" panose="02020603050405020304" pitchFamily="18" charset="0"/>
              </a:rPr>
              <a:t>encouraged to continue </a:t>
            </a:r>
            <a:r>
              <a:rPr lang="en-GB" dirty="0">
                <a:latin typeface="Times New Roman" panose="02020603050405020304" pitchFamily="18" charset="0"/>
                <a:ea typeface="Times New Roman" panose="02020603050405020304" pitchFamily="18" charset="0"/>
                <a:cs typeface="Times New Roman" panose="02020603050405020304" pitchFamily="18" charset="0"/>
              </a:rPr>
              <a:t>reviewing the proposed nutrients parameters and limits of discharges as outlined in UNEP(DEPI)/CAR WG.44/INF.17 Rev.1, with relevant stakeholders at the national level, as appropriate. </a:t>
            </a:r>
          </a:p>
          <a:p>
            <a:pPr marL="342900" marR="73025" indent="-342900" algn="just" eaLnBrk="0" hangingPunct="0">
              <a:spcBef>
                <a:spcPts val="800"/>
              </a:spcBef>
              <a:spcAft>
                <a:spcPts val="600"/>
              </a:spcAft>
              <a:buFont typeface="+mj-lt"/>
              <a:buAutoNum type="arabicPeriod"/>
              <a:tabLst>
                <a:tab pos="68580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Contracting Parties </a:t>
            </a:r>
            <a:r>
              <a:rPr lang="en-GB" b="1" dirty="0">
                <a:latin typeface="Times New Roman" panose="02020603050405020304" pitchFamily="18" charset="0"/>
                <a:ea typeface="Times New Roman" panose="02020603050405020304" pitchFamily="18" charset="0"/>
                <a:cs typeface="Times New Roman" panose="02020603050405020304" pitchFamily="18" charset="0"/>
              </a:rPr>
              <a:t>continue</a:t>
            </a:r>
            <a:r>
              <a:rPr lang="en-GB" dirty="0">
                <a:latin typeface="Times New Roman" panose="02020603050405020304" pitchFamily="18" charset="0"/>
                <a:ea typeface="Times New Roman" panose="02020603050405020304" pitchFamily="18" charset="0"/>
                <a:cs typeface="Times New Roman" panose="02020603050405020304" pitchFamily="18" charset="0"/>
              </a:rPr>
              <a:t> discussions on the issue of nutrient parameters and limits of discharges as part of the Nutrients and Wastewater Thematic Subgroup of the OEWG which should: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800100" marR="73025" lvl="1" indent="-342900" algn="just" eaLnBrk="0" hangingPunct="0">
              <a:spcBef>
                <a:spcPts val="800"/>
              </a:spcBef>
              <a:spcAft>
                <a:spcPts val="400"/>
              </a:spcAft>
              <a:buFont typeface="+mj-lt"/>
              <a:buAutoNum type="romanLcPeriod"/>
            </a:pPr>
            <a:r>
              <a:rPr lang="en-GB" dirty="0">
                <a:latin typeface="Times New Roman" panose="02020603050405020304" pitchFamily="18" charset="0"/>
                <a:ea typeface="Times New Roman" panose="02020603050405020304" pitchFamily="18" charset="0"/>
                <a:cs typeface="Arial Narrow" panose="020B0606020202030204" pitchFamily="34" charset="0"/>
              </a:rPr>
              <a:t>review and assess proposed parameters and limits for domestic wastewater</a:t>
            </a:r>
            <a:endParaRPr lang="en-US" sz="2800" dirty="0">
              <a:latin typeface="Arial Narrow" panose="020B0606020202030204" pitchFamily="34" charset="0"/>
              <a:ea typeface="Times New Roman" panose="02020603050405020304" pitchFamily="18" charset="0"/>
              <a:cs typeface="Arial Narrow" panose="020B0606020202030204" pitchFamily="34" charset="0"/>
            </a:endParaRPr>
          </a:p>
          <a:p>
            <a:pPr marL="800100" marR="73025" lvl="1" indent="-342900" algn="just" eaLnBrk="0" hangingPunct="0">
              <a:spcBef>
                <a:spcPts val="800"/>
              </a:spcBef>
              <a:spcAft>
                <a:spcPts val="400"/>
              </a:spcAft>
              <a:buFont typeface="+mj-lt"/>
              <a:buAutoNum type="romanLcPeriod"/>
            </a:pPr>
            <a:r>
              <a:rPr lang="en-GB" dirty="0">
                <a:latin typeface="Times New Roman" panose="02020603050405020304" pitchFamily="18" charset="0"/>
                <a:ea typeface="Times New Roman" panose="02020603050405020304" pitchFamily="18" charset="0"/>
                <a:cs typeface="Arial Narrow" panose="020B0606020202030204" pitchFamily="34" charset="0"/>
              </a:rPr>
              <a:t>identify different ways of establishing discharge limits for industrial effluent</a:t>
            </a:r>
            <a:endParaRPr lang="en-US" sz="2800" dirty="0">
              <a:latin typeface="Arial Narrow" panose="020B0606020202030204" pitchFamily="34" charset="0"/>
              <a:ea typeface="Times New Roman" panose="02020603050405020304" pitchFamily="18" charset="0"/>
              <a:cs typeface="Arial Narrow" panose="020B0606020202030204" pitchFamily="34" charset="0"/>
            </a:endParaRPr>
          </a:p>
          <a:p>
            <a:pPr marL="342900" marR="73025" indent="-342900" algn="just" eaLnBrk="0" hangingPunct="0">
              <a:spcBef>
                <a:spcPts val="800"/>
              </a:spcBef>
              <a:spcAft>
                <a:spcPts val="600"/>
              </a:spcAft>
              <a:buFont typeface="+mj-lt"/>
              <a:buAutoNum type="arabicPeriod"/>
              <a:tabLst>
                <a:tab pos="68580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Contracting Parties that have not yet done so, are </a:t>
            </a:r>
            <a:r>
              <a:rPr lang="en-GB" b="1" dirty="0">
                <a:latin typeface="Times New Roman" panose="02020603050405020304" pitchFamily="18" charset="0"/>
                <a:ea typeface="Times New Roman" panose="02020603050405020304" pitchFamily="18" charset="0"/>
                <a:cs typeface="Times New Roman" panose="02020603050405020304" pitchFamily="18" charset="0"/>
              </a:rPr>
              <a:t>encouraged to monitor </a:t>
            </a:r>
            <a:r>
              <a:rPr lang="en-GB" dirty="0">
                <a:latin typeface="Times New Roman" panose="02020603050405020304" pitchFamily="18" charset="0"/>
                <a:ea typeface="Times New Roman" panose="02020603050405020304" pitchFamily="18" charset="0"/>
                <a:cs typeface="Times New Roman" panose="02020603050405020304" pitchFamily="18" charset="0"/>
              </a:rPr>
              <a:t>and </a:t>
            </a:r>
            <a:r>
              <a:rPr lang="en-GB" b="1" dirty="0">
                <a:latin typeface="Times New Roman" panose="02020603050405020304" pitchFamily="18" charset="0"/>
                <a:ea typeface="Times New Roman" panose="02020603050405020304" pitchFamily="18" charset="0"/>
                <a:cs typeface="Times New Roman" panose="02020603050405020304" pitchFamily="18" charset="0"/>
              </a:rPr>
              <a:t>assess</a:t>
            </a:r>
            <a:r>
              <a:rPr lang="en-GB" dirty="0">
                <a:latin typeface="Times New Roman" panose="02020603050405020304" pitchFamily="18" charset="0"/>
                <a:ea typeface="Times New Roman" panose="02020603050405020304" pitchFamily="18" charset="0"/>
                <a:cs typeface="Times New Roman" panose="02020603050405020304" pitchFamily="18" charset="0"/>
              </a:rPr>
              <a:t> wastewater discharges to establish baselines and </a:t>
            </a:r>
            <a:r>
              <a:rPr lang="en-GB" b="1" dirty="0">
                <a:latin typeface="Times New Roman" panose="02020603050405020304" pitchFamily="18" charset="0"/>
                <a:ea typeface="Times New Roman" panose="02020603050405020304" pitchFamily="18" charset="0"/>
                <a:cs typeface="Times New Roman" panose="02020603050405020304" pitchFamily="18" charset="0"/>
              </a:rPr>
              <a:t>develop</a:t>
            </a:r>
            <a:r>
              <a:rPr lang="en-GB" dirty="0">
                <a:latin typeface="Times New Roman" panose="02020603050405020304" pitchFamily="18" charset="0"/>
                <a:ea typeface="Times New Roman" panose="02020603050405020304" pitchFamily="18" charset="0"/>
                <a:cs typeface="Times New Roman" panose="02020603050405020304" pitchFamily="18" charset="0"/>
              </a:rPr>
              <a:t> separate national discharge standards for industrial effluent to facilitate improved management of coastal and marine waters.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4D7D07F-3130-06EE-CCF7-AC4D95322B0D}"/>
              </a:ext>
            </a:extLst>
          </p:cNvPr>
          <p:cNvSpPr txBox="1">
            <a:spLocks/>
          </p:cNvSpPr>
          <p:nvPr/>
        </p:nvSpPr>
        <p:spPr>
          <a:xfrm>
            <a:off x="137160" y="356617"/>
            <a:ext cx="5413248" cy="120700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146000"/>
              </a:lnSpc>
              <a:spcBef>
                <a:spcPts val="1200"/>
              </a:spcBef>
              <a:spcAft>
                <a:spcPts val="0"/>
              </a:spcAft>
              <a:buClrTx/>
              <a:buSzTx/>
              <a:buFontTx/>
              <a:buNone/>
              <a:tabLst/>
              <a:defRPr/>
            </a:pPr>
            <a:br>
              <a:rPr kumimoji="0" lang="en-GB" sz="31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br>
            <a:r>
              <a:rPr kumimoji="0" lang="en-GB" sz="80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 IV</a:t>
            </a:r>
            <a:br>
              <a:rPr kumimoji="0" lang="en-US" sz="8000" b="1" i="0" u="none" strike="noStrike" kern="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GB" sz="8000" b="1" i="0" u="none" strike="noStrike" kern="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SOURCES AND IMPACTS OF </a:t>
            </a:r>
            <a:r>
              <a:rPr kumimoji="0" lang="en-GB" sz="80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MARINE</a:t>
            </a:r>
            <a:r>
              <a:rPr kumimoji="0" lang="en-GB" sz="8000" b="1" i="0" u="none" strike="noStrike" kern="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POLLUTION </a:t>
            </a:r>
            <a:br>
              <a:rPr kumimoji="0" lang="en-US" sz="6400" b="1" i="0" u="none" strike="noStrike" kern="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endParaRPr kumimoji="0" lang="en-US" sz="6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263743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653F-8235-93F0-6B8F-86ABF75CB991}"/>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C4A696A-2579-B744-746A-805241ECF60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36E6FFB8-079C-0DA2-07BA-6EC79BF7A7B4}"/>
              </a:ext>
            </a:extLst>
          </p:cNvPr>
          <p:cNvSpPr txBox="1">
            <a:spLocks/>
          </p:cNvSpPr>
          <p:nvPr/>
        </p:nvSpPr>
        <p:spPr>
          <a:xfrm>
            <a:off x="509016" y="2168715"/>
            <a:ext cx="11173968" cy="45527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73025" indent="-342900" algn="just" eaLnBrk="0" hangingPunct="0">
              <a:spcAft>
                <a:spcPts val="600"/>
              </a:spcAft>
              <a:buFont typeface="Arial" panose="020B0604020202020204" pitchFamily="34" charset="0"/>
              <a:buNone/>
              <a:tabLst>
                <a:tab pos="685800" algn="l"/>
              </a:tabLst>
            </a:pPr>
            <a:r>
              <a:rPr lang="en-GB" sz="3200" u="sng" dirty="0">
                <a:latin typeface="Times New Roman" panose="02020603050405020304" pitchFamily="18" charset="0"/>
                <a:ea typeface="Times New Roman" panose="02020603050405020304" pitchFamily="18" charset="0"/>
                <a:cs typeface="Arial Narrow" panose="020B0606020202030204" pitchFamily="34" charset="0"/>
              </a:rPr>
              <a:t>Water Classification</a:t>
            </a:r>
            <a:endParaRPr lang="en-US" sz="3200" dirty="0">
              <a:latin typeface="Arial Narrow" panose="020B0606020202030204" pitchFamily="34" charset="0"/>
              <a:ea typeface="Times New Roman" panose="02020603050405020304" pitchFamily="18" charset="0"/>
              <a:cs typeface="Arial Narrow" panose="020B0606020202030204" pitchFamily="34" charset="0"/>
            </a:endParaRPr>
          </a:p>
          <a:p>
            <a:pPr marL="342900" indent="-342900" algn="just" eaLnBrk="0" hangingPunct="0">
              <a:spcBef>
                <a:spcPts val="800"/>
              </a:spcBef>
              <a:spcAft>
                <a:spcPts val="600"/>
              </a:spcAft>
              <a:buFont typeface="+mj-lt"/>
              <a:buAutoNum type="arabicPeriod"/>
              <a:tabLst>
                <a:tab pos="685800" algn="l"/>
              </a:tabLst>
            </a:pPr>
            <a:r>
              <a:rPr lang="en-GB" sz="3200" dirty="0">
                <a:latin typeface="Times New Roman" panose="02020603050405020304" pitchFamily="18" charset="0"/>
                <a:ea typeface="Times New Roman" panose="02020603050405020304" pitchFamily="18" charset="0"/>
                <a:cs typeface="Times New Roman" panose="02020603050405020304" pitchFamily="18" charset="0"/>
              </a:rPr>
              <a:t>Contracting Parties </a:t>
            </a:r>
            <a:r>
              <a:rPr lang="en-GB" sz="3200" b="1" dirty="0">
                <a:latin typeface="Times New Roman" panose="02020603050405020304" pitchFamily="18" charset="0"/>
                <a:ea typeface="Times New Roman" panose="02020603050405020304" pitchFamily="18" charset="0"/>
                <a:cs typeface="Times New Roman" panose="02020603050405020304" pitchFamily="18" charset="0"/>
              </a:rPr>
              <a:t>continue discussions</a:t>
            </a:r>
            <a:r>
              <a:rPr lang="en-GB" sz="3200" dirty="0">
                <a:latin typeface="Times New Roman" panose="02020603050405020304" pitchFamily="18" charset="0"/>
                <a:ea typeface="Times New Roman" panose="02020603050405020304" pitchFamily="18" charset="0"/>
                <a:cs typeface="Times New Roman" panose="02020603050405020304" pitchFamily="18" charset="0"/>
              </a:rPr>
              <a:t> on the proposed guidelines for classifying waters according to the LBS Protocol as defined under UNEP(DEPI)/CAR WG.44/INF.16 Rev.1 to further inform the classification process for marine, coastal and estuarine waters. </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hangingPunct="0">
              <a:spcBef>
                <a:spcPts val="800"/>
              </a:spcBef>
              <a:spcAft>
                <a:spcPts val="600"/>
              </a:spcAft>
              <a:buFont typeface="+mj-lt"/>
              <a:buAutoNum type="arabicPeriod"/>
              <a:tabLst>
                <a:tab pos="685800" algn="l"/>
              </a:tabLst>
            </a:pPr>
            <a:r>
              <a:rPr lang="en-GB" sz="3200" dirty="0">
                <a:latin typeface="Times New Roman" panose="02020603050405020304" pitchFamily="18" charset="0"/>
                <a:ea typeface="Times New Roman" panose="02020603050405020304" pitchFamily="18" charset="0"/>
                <a:cs typeface="Times New Roman" panose="02020603050405020304" pitchFamily="18" charset="0"/>
              </a:rPr>
              <a:t>Contracting Parties </a:t>
            </a:r>
            <a:r>
              <a:rPr lang="en-GB" sz="3200" b="1" dirty="0">
                <a:latin typeface="Times New Roman" panose="02020603050405020304" pitchFamily="18" charset="0"/>
                <a:ea typeface="Times New Roman" panose="02020603050405020304" pitchFamily="18" charset="0"/>
                <a:cs typeface="Times New Roman" panose="02020603050405020304" pitchFamily="18" charset="0"/>
              </a:rPr>
              <a:t>request</a:t>
            </a:r>
            <a:r>
              <a:rPr lang="en-GB" sz="3200" dirty="0">
                <a:latin typeface="Times New Roman" panose="02020603050405020304" pitchFamily="18" charset="0"/>
                <a:ea typeface="Times New Roman" panose="02020603050405020304" pitchFamily="18" charset="0"/>
                <a:cs typeface="Times New Roman" panose="02020603050405020304" pitchFamily="18" charset="0"/>
              </a:rPr>
              <a:t> that the LBS RACs, with support of the Secretariat and LBS OEWG, develop recommendation(s) for consideration by the Contracting Parties at the LBS COP7 to conduct further studies on the effectiveness of regulatory implementation of national marine, coastal and estuarine water classification schemes, including gathering information as to how such water bodies are delineated and aligned to the LBS Protocol, subject to the availability of funding.</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73025" indent="-342900" algn="just" eaLnBrk="0" hangingPunct="0">
              <a:spcBef>
                <a:spcPts val="800"/>
              </a:spcBef>
              <a:spcAft>
                <a:spcPts val="600"/>
              </a:spcAft>
              <a:buFont typeface="+mj-lt"/>
              <a:buAutoNum type="arabicPeriod"/>
              <a:tabLst>
                <a:tab pos="685800" algn="l"/>
              </a:tabLst>
            </a:pPr>
            <a:r>
              <a:rPr lang="en-GB" sz="3200" dirty="0">
                <a:latin typeface="Times New Roman" panose="02020603050405020304" pitchFamily="18" charset="0"/>
                <a:ea typeface="Times New Roman" panose="02020603050405020304" pitchFamily="18" charset="0"/>
                <a:cs typeface="Times New Roman" panose="02020603050405020304" pitchFamily="18" charset="0"/>
              </a:rPr>
              <a:t>Contracting Parties </a:t>
            </a:r>
            <a:r>
              <a:rPr lang="en-GB" sz="3200" b="1" dirty="0">
                <a:latin typeface="Times New Roman" panose="02020603050405020304" pitchFamily="18" charset="0"/>
                <a:ea typeface="Times New Roman" panose="02020603050405020304" pitchFamily="18" charset="0"/>
                <a:cs typeface="Times New Roman" panose="02020603050405020304" pitchFamily="18" charset="0"/>
              </a:rPr>
              <a:t>request</a:t>
            </a:r>
            <a:r>
              <a:rPr lang="en-GB" sz="3200" dirty="0">
                <a:latin typeface="Times New Roman" panose="02020603050405020304" pitchFamily="18" charset="0"/>
                <a:ea typeface="Times New Roman" panose="02020603050405020304" pitchFamily="18" charset="0"/>
                <a:cs typeface="Times New Roman" panose="02020603050405020304" pitchFamily="18" charset="0"/>
              </a:rPr>
              <a:t> that the Open-Ended Working Group, including LBS RACs, continue discussions on the draft proposed guidelines for the classification of waters and the scope of the types of waters to be studied within the Convention area, and identify best practices for consideration at the LBS STAC8 and COP8. </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74930" eaLnBrk="0" hangingPunct="0">
              <a:spcBef>
                <a:spcPts val="670"/>
              </a:spcBef>
              <a:spcAft>
                <a:spcPts val="600"/>
              </a:spcAft>
              <a:buFont typeface="Arial" panose="020B0604020202020204" pitchFamily="34" charset="0"/>
              <a:buNone/>
              <a:tabLst>
                <a:tab pos="720090" algn="l"/>
              </a:tabLst>
            </a:pP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6511658-9CC3-6C46-ABB3-582F62546FC9}"/>
              </a:ext>
            </a:extLst>
          </p:cNvPr>
          <p:cNvSpPr txBox="1">
            <a:spLocks/>
          </p:cNvSpPr>
          <p:nvPr/>
        </p:nvSpPr>
        <p:spPr>
          <a:xfrm>
            <a:off x="838200" y="841249"/>
            <a:ext cx="10515600" cy="120700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146000"/>
              </a:lnSpc>
              <a:spcBef>
                <a:spcPts val="1200"/>
              </a:spcBef>
              <a:spcAft>
                <a:spcPts val="0"/>
              </a:spcAft>
              <a:buClrTx/>
              <a:buSzTx/>
              <a:buFontTx/>
              <a:buNone/>
              <a:tabLst/>
              <a:defRPr/>
            </a:pPr>
            <a:br>
              <a:rPr kumimoji="0" lang="en-GB" sz="31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br>
            <a:r>
              <a:rPr kumimoji="0" lang="en-GB" sz="1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 IV</a:t>
            </a:r>
            <a:br>
              <a:rPr kumimoji="0" lang="en-US" sz="1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GB" sz="11200" b="1" i="0" u="none" strike="noStrike" kern="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SOURCES AND IMPACTS OF </a:t>
            </a:r>
            <a:r>
              <a:rPr kumimoji="0" lang="en-GB" sz="1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MARINE</a:t>
            </a:r>
            <a:r>
              <a:rPr kumimoji="0" lang="en-GB" sz="11200" b="1" i="0" u="none" strike="noStrike" kern="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POLLUTION </a:t>
            </a:r>
            <a:br>
              <a:rPr kumimoji="0" lang="en-US" sz="1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endParaRPr kumimoji="0" lang="en-US" sz="112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89732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lear Sea Water">
            <a:extLst>
              <a:ext uri="{FF2B5EF4-FFF2-40B4-BE49-F238E27FC236}">
                <a16:creationId xmlns:a16="http://schemas.microsoft.com/office/drawing/2014/main" id="{3CC2A2DA-8AE0-D3C0-6D45-DEE72FDF980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A36E9-F810-2464-F8BD-D97FF69BA25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3600">
                <a:solidFill>
                  <a:srgbClr val="FFFFFF"/>
                </a:solidFill>
              </a:rPr>
              <a:t>RECOMMENDATIONS FOR CONDUCTING FURTHER STUDIES ON THE EFFECTIVENESS OF REGULATORY IMPLEMENTATION OF NATIONAL MARINE, COASTAL AND ESTUARINE WATER CLASSIFICATION SCHEMES AND DELINEATION OF WATER BODIES ALIGNED TO THE LBS PROTOCOL</a:t>
            </a:r>
          </a:p>
        </p:txBody>
      </p:sp>
      <p:sp>
        <p:nvSpPr>
          <p:cNvPr id="3" name="Subtitle 2">
            <a:extLst>
              <a:ext uri="{FF2B5EF4-FFF2-40B4-BE49-F238E27FC236}">
                <a16:creationId xmlns:a16="http://schemas.microsoft.com/office/drawing/2014/main" id="{DEFF874E-1A4E-D154-17F1-D9091E4FDCB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UNEP(DEPI)/CAR IG.50/INF.3</a:t>
            </a:r>
          </a:p>
        </p:txBody>
      </p:sp>
    </p:spTree>
    <p:extLst>
      <p:ext uri="{BB962C8B-B14F-4D97-AF65-F5344CB8AC3E}">
        <p14:creationId xmlns:p14="http://schemas.microsoft.com/office/powerpoint/2010/main" val="9104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FF405-6327-D320-74E3-420084B5C68F}"/>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3DEA88B7-72BC-3892-6D4B-E39BA1C458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D1F75B7C-4C82-E0F5-BF63-A2D738BD71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p>
        </p:txBody>
      </p:sp>
      <p:sp>
        <p:nvSpPr>
          <p:cNvPr id="7" name="Slide Number Placeholder 6">
            <a:extLst>
              <a:ext uri="{FF2B5EF4-FFF2-40B4-BE49-F238E27FC236}">
                <a16:creationId xmlns:a16="http://schemas.microsoft.com/office/drawing/2014/main" id="{C856DDE9-C86F-9644-39FA-36226B70B1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837CDBE9-752D-107F-7D5D-32A4B48777DE}"/>
              </a:ext>
            </a:extLst>
          </p:cNvPr>
          <p:cNvSpPr txBox="1">
            <a:spLocks/>
          </p:cNvSpPr>
          <p:nvPr/>
        </p:nvSpPr>
        <p:spPr>
          <a:xfrm>
            <a:off x="838200" y="2157985"/>
            <a:ext cx="10515600" cy="3822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Scope of 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Studies could assess and document the effectiveness of national marine, coastal, and estuarine water classification schemes, with a focus on their regulatory implementation and alignment with the LBS Protocol.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Lead responsibility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Work advanced through the LBS RACs with the assistance of the OEWG, particularly the Nutrients and Wastewater subgroup.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Dependent on availability of resources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0BBB07DC-C187-E453-0537-CE8C74BFBEDE}"/>
              </a:ext>
            </a:extLst>
          </p:cNvPr>
          <p:cNvSpPr txBox="1">
            <a:spLocks/>
          </p:cNvSpPr>
          <p:nvPr/>
        </p:nvSpPr>
        <p:spPr>
          <a:xfrm>
            <a:off x="838200" y="575437"/>
            <a:ext cx="57180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Proposed Approach</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825418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269B-F5EA-9ED5-1F27-C5957A139D8F}"/>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4B52027C-545B-3C2F-7801-D001EDDDA5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9C4ABD64-A33F-07BA-0131-AEBCC6BB3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D25FB4CC-E232-1D72-32D5-4B08801A44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7FF6AF2C-A72F-EDF3-43AD-365BC4C8A3B5}"/>
              </a:ext>
            </a:extLst>
          </p:cNvPr>
          <p:cNvSpPr txBox="1">
            <a:spLocks/>
          </p:cNvSpPr>
          <p:nvPr/>
        </p:nvSpPr>
        <p:spPr>
          <a:xfrm>
            <a:off x="838200" y="170675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Proposed objective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Seek to generate a detailed, practice-oriented understanding of how selected Contracting Parties delineate and manage classified water bodies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Proposed activities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Identify target countries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Conduct bilateral consultations to understand institutional arrangements and any barriers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Document methodologies used by selected countries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Undertake field missions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Synthesis results and document best practices</a:t>
            </a:r>
          </a:p>
        </p:txBody>
      </p:sp>
      <p:sp>
        <p:nvSpPr>
          <p:cNvPr id="3" name="Title 1">
            <a:extLst>
              <a:ext uri="{FF2B5EF4-FFF2-40B4-BE49-F238E27FC236}">
                <a16:creationId xmlns:a16="http://schemas.microsoft.com/office/drawing/2014/main" id="{A346A49C-CA7D-B76B-5197-9134C8D8C435}"/>
              </a:ext>
            </a:extLst>
          </p:cNvPr>
          <p:cNvSpPr txBox="1">
            <a:spLocks/>
          </p:cNvSpPr>
          <p:nvPr/>
        </p:nvSpPr>
        <p:spPr>
          <a:xfrm>
            <a:off x="243840" y="4817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Possible Approach to Study</a:t>
            </a:r>
          </a:p>
        </p:txBody>
      </p:sp>
    </p:spTree>
    <p:extLst>
      <p:ext uri="{BB962C8B-B14F-4D97-AF65-F5344CB8AC3E}">
        <p14:creationId xmlns:p14="http://schemas.microsoft.com/office/powerpoint/2010/main" val="2468151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3BFA-7879-AFDC-E898-C97159639EE9}"/>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65AE23F-52D5-348E-844C-C4ADE3DD6D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91083625-3997-18B2-2D03-16ECADE82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EF5ADD27-6A79-5BF4-0C50-298FE3ADE0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01136C05-3B95-1497-5CC7-A3158261ADAB}"/>
              </a:ext>
            </a:extLst>
          </p:cNvPr>
          <p:cNvSpPr txBox="1">
            <a:spLocks/>
          </p:cNvSpPr>
          <p:nvPr/>
        </p:nvSpPr>
        <p:spPr>
          <a:xfrm>
            <a:off x="737616" y="2190750"/>
            <a:ext cx="10515600" cy="3669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A consolidated technical report presenting: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Country case studies of effective classification systems.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Analysis of barriers and enabling factors.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Documented methodologies for delineation and classification.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Practical recommendations feeding into the Draft Guidelines for the Classification of Waters (Part 3, Recommendation IV) for consideration at LBS STAC8 and COP8.</a:t>
            </a:r>
          </a:p>
        </p:txBody>
      </p:sp>
      <p:sp>
        <p:nvSpPr>
          <p:cNvPr id="3" name="Title 1">
            <a:extLst>
              <a:ext uri="{FF2B5EF4-FFF2-40B4-BE49-F238E27FC236}">
                <a16:creationId xmlns:a16="http://schemas.microsoft.com/office/drawing/2014/main" id="{2C8C3A03-05D7-B857-9C64-8A828FDD591E}"/>
              </a:ext>
            </a:extLst>
          </p:cNvPr>
          <p:cNvSpPr txBox="1">
            <a:spLocks/>
          </p:cNvSpPr>
          <p:nvPr/>
        </p:nvSpPr>
        <p:spPr>
          <a:xfrm>
            <a:off x="838200" y="730885"/>
            <a:ext cx="40812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Output of Study</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32430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6BDD5-62F7-3160-8B11-3A757F17B587}"/>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Proposed 7 LBS COP Decision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296680-11C6-038D-1ED4-594699DA1E9E}"/>
              </a:ext>
            </a:extLst>
          </p:cNvPr>
          <p:cNvSpPr>
            <a:spLocks noGrp="1"/>
          </p:cNvSpPr>
          <p:nvPr>
            <p:ph idx="1"/>
          </p:nvPr>
        </p:nvSpPr>
        <p:spPr>
          <a:xfrm>
            <a:off x="1155548" y="2217343"/>
            <a:ext cx="9880893" cy="3959619"/>
          </a:xfrm>
        </p:spPr>
        <p:txBody>
          <a:bodyPr vert="horz" lIns="91440" tIns="45720" rIns="91440" bIns="45720" rtlCol="0" anchor="t">
            <a:normAutofit/>
          </a:bodyPr>
          <a:lstStyle/>
          <a:p>
            <a:pPr marL="0" indent="0">
              <a:buNone/>
            </a:pPr>
            <a:r>
              <a:rPr lang="en-US" dirty="0"/>
              <a:t>Contracting Parties may wish to:</a:t>
            </a:r>
          </a:p>
          <a:p>
            <a:r>
              <a:rPr lang="en-US" b="1" dirty="0"/>
              <a:t>Request </a:t>
            </a:r>
            <a:r>
              <a:rPr lang="en-US" dirty="0"/>
              <a:t>the Secretariat, dependent on the availability of resources advance a study to assess and document the effectiveness of national marine, coastal, and estuarine water classification schemes, with a focus on regulatory implementation and alignment with the LBS Protocol. </a:t>
            </a:r>
          </a:p>
          <a:p>
            <a:r>
              <a:rPr lang="en-US" b="1" dirty="0"/>
              <a:t>Request </a:t>
            </a:r>
            <a:r>
              <a:rPr lang="en-US" dirty="0"/>
              <a:t>the Secretariat present the findings and recommendations  to LBS STAC8 and COP8 for consideration.</a:t>
            </a:r>
          </a:p>
          <a:p>
            <a:pPr marL="0" indent="0">
              <a:buNone/>
            </a:pPr>
            <a:endParaRPr lang="en-US" sz="2200" dirty="0"/>
          </a:p>
        </p:txBody>
      </p:sp>
    </p:spTree>
    <p:extLst>
      <p:ext uri="{BB962C8B-B14F-4D97-AF65-F5344CB8AC3E}">
        <p14:creationId xmlns:p14="http://schemas.microsoft.com/office/powerpoint/2010/main" val="274885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FB9A-3A99-DC35-BF73-882E75E5DD73}"/>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52DDBA1-1877-DF10-0863-4E82611F764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93DA53EA-5394-2D30-8A49-F40B9AF7B6A3}"/>
              </a:ext>
            </a:extLst>
          </p:cNvPr>
          <p:cNvSpPr txBox="1">
            <a:spLocks/>
          </p:cNvSpPr>
          <p:nvPr/>
        </p:nvSpPr>
        <p:spPr>
          <a:xfrm>
            <a:off x="448056" y="1975739"/>
            <a:ext cx="11164824" cy="47457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74930" indent="-342900" algn="just" eaLnBrk="0" hangingPunct="0">
              <a:spcBef>
                <a:spcPts val="800"/>
              </a:spcBef>
              <a:spcAft>
                <a:spcPts val="600"/>
              </a:spcAft>
              <a:buFont typeface="+mj-lt"/>
              <a:buAutoNum type="arabicPeriod"/>
              <a:tabLst>
                <a:tab pos="228600" algn="l"/>
              </a:tabLst>
            </a:pPr>
            <a:r>
              <a:rPr lang="en-GB" sz="1900" dirty="0">
                <a:latin typeface="Times New Roman" panose="02020603050405020304" pitchFamily="18" charset="0"/>
                <a:ea typeface="Times New Roman" panose="02020603050405020304" pitchFamily="18" charset="0"/>
                <a:cs typeface="Arial Narrow" panose="020B0606020202030204" pitchFamily="34" charset="0"/>
              </a:rPr>
              <a:t>Contracting Parties </a:t>
            </a:r>
            <a:r>
              <a:rPr lang="en-GB" sz="1900" b="1" dirty="0">
                <a:latin typeface="Times New Roman" panose="02020603050405020304" pitchFamily="18" charset="0"/>
                <a:ea typeface="Times New Roman" panose="02020603050405020304" pitchFamily="18" charset="0"/>
                <a:cs typeface="Arial Narrow" panose="020B0606020202030204" pitchFamily="34" charset="0"/>
              </a:rPr>
              <a:t>endorse</a:t>
            </a:r>
            <a:r>
              <a:rPr lang="en-GB" sz="1900" dirty="0">
                <a:latin typeface="Times New Roman" panose="02020603050405020304" pitchFamily="18" charset="0"/>
                <a:ea typeface="Times New Roman" panose="02020603050405020304" pitchFamily="18" charset="0"/>
                <a:cs typeface="Arial Narrow" panose="020B0606020202030204" pitchFamily="34" charset="0"/>
              </a:rPr>
              <a:t> the revised Terms of Reference of the Open-Ended Working Group for Monitoring and Assessment and Subgroups.  </a:t>
            </a:r>
            <a:endParaRPr lang="en-US" sz="1900" dirty="0">
              <a:latin typeface="Arial Narrow" panose="020B0606020202030204" pitchFamily="34" charset="0"/>
              <a:ea typeface="Times New Roman" panose="02020603050405020304" pitchFamily="18" charset="0"/>
              <a:cs typeface="Arial Narrow" panose="020B0606020202030204" pitchFamily="34" charset="0"/>
            </a:endParaRPr>
          </a:p>
          <a:p>
            <a:pPr marL="342900" marR="74930" indent="-342900" algn="just" eaLnBrk="0" hangingPunct="0">
              <a:spcBef>
                <a:spcPts val="800"/>
              </a:spcBef>
              <a:spcAft>
                <a:spcPts val="600"/>
              </a:spcAft>
              <a:buFont typeface="+mj-lt"/>
              <a:buAutoNum type="arabicPeriod"/>
              <a:tabLst>
                <a:tab pos="228600" algn="l"/>
              </a:tabLst>
            </a:pPr>
            <a:r>
              <a:rPr lang="en-GB" sz="1900" dirty="0">
                <a:latin typeface="Times New Roman" panose="02020603050405020304" pitchFamily="18" charset="0"/>
                <a:ea typeface="Times New Roman" panose="02020603050405020304" pitchFamily="18" charset="0"/>
                <a:cs typeface="Arial Narrow" panose="020B0606020202030204" pitchFamily="34" charset="0"/>
              </a:rPr>
              <a:t>Contingent on decisions taken by the LBS COP and Convention COP, Contracting Parties </a:t>
            </a:r>
            <a:r>
              <a:rPr lang="en-GB" sz="1900" b="1" dirty="0">
                <a:latin typeface="Times New Roman" panose="02020603050405020304" pitchFamily="18" charset="0"/>
                <a:ea typeface="Times New Roman" panose="02020603050405020304" pitchFamily="18" charset="0"/>
                <a:cs typeface="Arial Narrow" panose="020B0606020202030204" pitchFamily="34" charset="0"/>
              </a:rPr>
              <a:t>request the </a:t>
            </a:r>
            <a:r>
              <a:rPr lang="en-GB" sz="1900" dirty="0">
                <a:latin typeface="Times New Roman" panose="02020603050405020304" pitchFamily="18" charset="0"/>
                <a:ea typeface="Times New Roman" panose="02020603050405020304" pitchFamily="18" charset="0"/>
                <a:cs typeface="Arial Narrow" panose="020B0606020202030204" pitchFamily="34" charset="0"/>
              </a:rPr>
              <a:t>Cartagena Convention COP invite members of the Open-Ended Working Group (OEWG) to contribute to the development of the integrated State of Convention Area Reports on Marine Pollution and Marine Habitats, in collaboration with the SPAW Subprogramme. The Working Group could be responsible for: </a:t>
            </a:r>
            <a:endParaRPr lang="en-US" sz="1900" dirty="0">
              <a:latin typeface="Arial Narrow" panose="020B0606020202030204" pitchFamily="34" charset="0"/>
              <a:ea typeface="Times New Roman" panose="02020603050405020304" pitchFamily="18" charset="0"/>
              <a:cs typeface="Arial Narrow" panose="020B0606020202030204" pitchFamily="34" charset="0"/>
            </a:endParaRPr>
          </a:p>
          <a:p>
            <a:pPr marR="73025" lvl="2" algn="just" eaLnBrk="0" hangingPunct="0">
              <a:spcBef>
                <a:spcPts val="600"/>
              </a:spcBef>
              <a:spcAft>
                <a:spcPts val="600"/>
              </a:spcAft>
              <a:buFont typeface="+mj-lt"/>
              <a:buAutoNum type="romanLcPeriod"/>
              <a:tabLst>
                <a:tab pos="228600" algn="l"/>
              </a:tabLst>
            </a:pPr>
            <a:r>
              <a:rPr lang="en-GB" sz="1900" dirty="0">
                <a:latin typeface="Times New Roman" panose="02020603050405020304" pitchFamily="18" charset="0"/>
                <a:ea typeface="Times New Roman" panose="02020603050405020304" pitchFamily="18" charset="0"/>
                <a:cs typeface="Arial Narrow" panose="020B0606020202030204" pitchFamily="34" charset="0"/>
              </a:rPr>
              <a:t>defining the scope and objective of the report; </a:t>
            </a:r>
            <a:endParaRPr lang="en-US" sz="1900" dirty="0">
              <a:latin typeface="Arial Narrow" panose="020B0606020202030204" pitchFamily="34" charset="0"/>
              <a:ea typeface="Times New Roman" panose="02020603050405020304" pitchFamily="18" charset="0"/>
              <a:cs typeface="Arial Narrow" panose="020B0606020202030204" pitchFamily="34" charset="0"/>
            </a:endParaRPr>
          </a:p>
          <a:p>
            <a:pPr marR="73025" lvl="2" algn="just" eaLnBrk="0" hangingPunct="0">
              <a:spcBef>
                <a:spcPts val="600"/>
              </a:spcBef>
              <a:spcAft>
                <a:spcPts val="600"/>
              </a:spcAft>
              <a:buFont typeface="+mj-lt"/>
              <a:buAutoNum type="romanLcPeriod"/>
              <a:tabLst>
                <a:tab pos="228600" algn="l"/>
              </a:tabLst>
            </a:pPr>
            <a:r>
              <a:rPr lang="en-GB" sz="1900" dirty="0">
                <a:latin typeface="Times New Roman" panose="02020603050405020304" pitchFamily="18" charset="0"/>
                <a:ea typeface="Times New Roman" panose="02020603050405020304" pitchFamily="18" charset="0"/>
                <a:cs typeface="Arial Narrow" panose="020B0606020202030204" pitchFamily="34" charset="0"/>
              </a:rPr>
              <a:t>undertaking a review of possible harmonised regional monitoring guidelines and analysis of the primary and optimal pollution parameters to be used in the development of the second State of Convention Area report to allow for data compatibility; and </a:t>
            </a:r>
            <a:endParaRPr lang="en-US" sz="1900" dirty="0">
              <a:latin typeface="Arial Narrow" panose="020B0606020202030204" pitchFamily="34" charset="0"/>
              <a:ea typeface="Times New Roman" panose="02020603050405020304" pitchFamily="18" charset="0"/>
              <a:cs typeface="Arial Narrow" panose="020B0606020202030204" pitchFamily="34" charset="0"/>
            </a:endParaRPr>
          </a:p>
          <a:p>
            <a:pPr marR="73025" lvl="2" algn="just" eaLnBrk="0" hangingPunct="0">
              <a:spcBef>
                <a:spcPts val="600"/>
              </a:spcBef>
              <a:spcAft>
                <a:spcPts val="600"/>
              </a:spcAft>
              <a:buFont typeface="+mj-lt"/>
              <a:buAutoNum type="romanLcPeriod"/>
              <a:tabLst>
                <a:tab pos="228600" algn="l"/>
              </a:tabLst>
            </a:pPr>
            <a:r>
              <a:rPr lang="en-GB" sz="1900" dirty="0">
                <a:latin typeface="Times New Roman" panose="02020603050405020304" pitchFamily="18" charset="0"/>
                <a:ea typeface="Times New Roman" panose="02020603050405020304" pitchFamily="18" charset="0"/>
                <a:cs typeface="Arial Narrow" panose="020B0606020202030204" pitchFamily="34" charset="0"/>
              </a:rPr>
              <a:t>reviewing and providing revisions to draft versions of the report. </a:t>
            </a:r>
            <a:endParaRPr lang="en-US" sz="1900" dirty="0">
              <a:latin typeface="Arial Narrow" panose="020B0606020202030204" pitchFamily="34" charset="0"/>
              <a:ea typeface="Times New Roman" panose="02020603050405020304" pitchFamily="18" charset="0"/>
              <a:cs typeface="Arial Narrow" panose="020B0606020202030204" pitchFamily="34" charset="0"/>
            </a:endParaRPr>
          </a:p>
          <a:p>
            <a:pPr marL="342900" marR="71755" indent="-342900" algn="just">
              <a:spcBef>
                <a:spcPts val="800"/>
              </a:spcBef>
              <a:buFont typeface="+mj-lt"/>
              <a:buAutoNum type="arabicPeriod"/>
            </a:pPr>
            <a:r>
              <a:rPr lang="en-GB" sz="1900" dirty="0">
                <a:latin typeface="Times New Roman" panose="02020603050405020304" pitchFamily="18" charset="0"/>
                <a:ea typeface="Times New Roman" panose="02020603050405020304" pitchFamily="18" charset="0"/>
                <a:cs typeface="Arial Narrow" panose="020B0606020202030204" pitchFamily="34" charset="0"/>
              </a:rPr>
              <a:t>The Secretariat provide additional information to LBS COP7, SPAW COP 13 and IGM/COP 18 regarding how an integrated State of Convention Area Report (SOCAR) on marine pollution and marine habitats could be developed, including possible engagement with the State of Marine Ecosystems and Economies (SOMEE) Working Group and other experts, where appropriate and within the scope of the Convention.</a:t>
            </a:r>
            <a:endParaRPr lang="en-US" sz="1900" dirty="0">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3" name="Title 1">
            <a:extLst>
              <a:ext uri="{FF2B5EF4-FFF2-40B4-BE49-F238E27FC236}">
                <a16:creationId xmlns:a16="http://schemas.microsoft.com/office/drawing/2014/main" id="{AB9A10D6-63AB-E3CA-373A-569CCBC99635}"/>
              </a:ext>
            </a:extLst>
          </p:cNvPr>
          <p:cNvSpPr txBox="1">
            <a:spLocks/>
          </p:cNvSpPr>
          <p:nvPr/>
        </p:nvSpPr>
        <p:spPr>
          <a:xfrm>
            <a:off x="579120" y="705357"/>
            <a:ext cx="10515600" cy="132556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147000"/>
              </a:lnSpc>
              <a:spcBef>
                <a:spcPts val="1200"/>
              </a:spcBef>
              <a:spcAft>
                <a:spcPts val="0"/>
              </a:spcAft>
              <a:buClrTx/>
              <a:buSzTx/>
              <a:buFontTx/>
              <a:buNone/>
              <a:tabLst/>
              <a:defRPr/>
            </a:pPr>
            <a:br>
              <a:rPr kumimoji="0" lang="en-GB"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br>
            <a:r>
              <a:rPr kumimoji="0" lang="en-GB" sz="11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 V</a:t>
            </a:r>
            <a:br>
              <a:rPr kumimoji="0" lang="en-US" sz="112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GB" sz="11200" b="1"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j-cs"/>
              </a:rPr>
              <a:t>MONITORING AND ASSESSMENT</a:t>
            </a:r>
            <a:r>
              <a:rPr kumimoji="0" lang="en-GB" sz="11200" b="1" i="0" u="none" strike="noStrike" kern="1200" cap="none" spc="5" normalizeH="0" baseline="0" noProof="0" dirty="0">
                <a:ln>
                  <a:noFill/>
                </a:ln>
                <a:solidFill>
                  <a:srgbClr val="242424"/>
                </a:solidFill>
                <a:effectLst/>
                <a:uLnTx/>
                <a:uFillTx/>
                <a:latin typeface="Times New Roman" panose="02020603050405020304" pitchFamily="18" charset="0"/>
                <a:ea typeface="Times New Roman" panose="02020603050405020304" pitchFamily="18" charset="0"/>
                <a:cs typeface="+mj-cs"/>
              </a:rPr>
              <a:t> </a:t>
            </a:r>
            <a:br>
              <a:rPr kumimoji="0" lang="en-US" sz="11200" b="1"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j-cs"/>
              </a:rPr>
            </a:br>
            <a:endParaRPr kumimoji="0" lang="en-US" sz="112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20780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DCF8DC3-4B42-F1B2-0A55-214FA24EAAF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p of the world&#10;&#10;AI-generated content may be incorrect.">
            <a:extLst>
              <a:ext uri="{FF2B5EF4-FFF2-40B4-BE49-F238E27FC236}">
                <a16:creationId xmlns:a16="http://schemas.microsoft.com/office/drawing/2014/main" id="{93429997-3DB7-E1CF-E74F-00D59F5A456A}"/>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6222" r="-1" b="-1"/>
          <a:stretch>
            <a:fillRect/>
          </a:stretch>
        </p:blipFill>
        <p:spPr>
          <a:xfrm>
            <a:off x="20" y="1"/>
            <a:ext cx="12191980" cy="6857999"/>
          </a:xfrm>
          <a:prstGeom prst="rect">
            <a:avLst/>
          </a:prstGeom>
        </p:spPr>
      </p:pic>
      <p:sp>
        <p:nvSpPr>
          <p:cNvPr id="11" name="Title 1">
            <a:extLst>
              <a:ext uri="{FF2B5EF4-FFF2-40B4-BE49-F238E27FC236}">
                <a16:creationId xmlns:a16="http://schemas.microsoft.com/office/drawing/2014/main" id="{855A1A9A-1E64-9B64-7700-AED89AEAEFE6}"/>
              </a:ext>
            </a:extLst>
          </p:cNvPr>
          <p:cNvSpPr>
            <a:spLocks noGrp="1"/>
          </p:cNvSpPr>
          <p:nvPr>
            <p:ph type="ctrTitle"/>
          </p:nvPr>
        </p:nvSpPr>
        <p:spPr>
          <a:xfrm>
            <a:off x="1524000" y="1122362"/>
            <a:ext cx="9144000" cy="2900518"/>
          </a:xfrm>
        </p:spPr>
        <p:txBody>
          <a:bodyPr>
            <a:normAutofit/>
          </a:bodyPr>
          <a:lstStyle/>
          <a:p>
            <a:r>
              <a:rPr lang="en-US" sz="5100" b="1" dirty="0">
                <a:solidFill>
                  <a:srgbClr val="FFFFFF"/>
                </a:solidFill>
              </a:rPr>
              <a:t>Towards an integrated State of Convention Area Report on marine pollution and marine habitats</a:t>
            </a:r>
            <a:endParaRPr lang="en-US" sz="5100" dirty="0">
              <a:solidFill>
                <a:srgbClr val="FFFFFF"/>
              </a:solidFill>
            </a:endParaRPr>
          </a:p>
        </p:txBody>
      </p:sp>
      <p:sp>
        <p:nvSpPr>
          <p:cNvPr id="12" name="Subtitle 2">
            <a:extLst>
              <a:ext uri="{FF2B5EF4-FFF2-40B4-BE49-F238E27FC236}">
                <a16:creationId xmlns:a16="http://schemas.microsoft.com/office/drawing/2014/main" id="{11061FF5-4A76-EA88-84BE-F89E6DECE0AE}"/>
              </a:ext>
            </a:extLst>
          </p:cNvPr>
          <p:cNvSpPr>
            <a:spLocks noGrp="1"/>
          </p:cNvSpPr>
          <p:nvPr>
            <p:ph type="subTitle" idx="1"/>
          </p:nvPr>
        </p:nvSpPr>
        <p:spPr>
          <a:xfrm>
            <a:off x="1524000" y="4204204"/>
            <a:ext cx="9144000" cy="735786"/>
          </a:xfrm>
        </p:spPr>
        <p:txBody>
          <a:bodyPr/>
          <a:lstStyle/>
          <a:p>
            <a:r>
              <a:rPr lang="en-US" dirty="0"/>
              <a:t>UNEP(DEPI)_CAR IG 49_INF 5 </a:t>
            </a:r>
          </a:p>
        </p:txBody>
      </p:sp>
    </p:spTree>
    <p:extLst>
      <p:ext uri="{BB962C8B-B14F-4D97-AF65-F5344CB8AC3E}">
        <p14:creationId xmlns:p14="http://schemas.microsoft.com/office/powerpoint/2010/main" val="17041865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F9CC707-6F99-158E-20F2-B9FE795459A9}"/>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Footer Placeholder 6">
            <a:extLst>
              <a:ext uri="{FF2B5EF4-FFF2-40B4-BE49-F238E27FC236}">
                <a16:creationId xmlns:a16="http://schemas.microsoft.com/office/drawing/2014/main" id="{E0E1FB45-89A4-7653-1DF7-5A62A3F320E1}"/>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A76366D0-3191-6DCE-1BFC-58FB066B2AA5}"/>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C7E70801-53D8-CFDA-BDE7-1101B59A6D59}"/>
              </a:ext>
            </a:extLst>
          </p:cNvPr>
          <p:cNvSpPr txBox="1">
            <a:spLocks/>
          </p:cNvSpPr>
          <p:nvPr/>
        </p:nvSpPr>
        <p:spPr>
          <a:xfrm>
            <a:off x="344424" y="23701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71120" lvl="0" indent="-342900" algn="just" defTabSz="914400" rtl="0" eaLnBrk="0" fontAlgn="auto" latinLnBrk="0" hangingPunct="0">
              <a:lnSpc>
                <a:spcPct val="90000"/>
              </a:lnSpc>
              <a:spcBef>
                <a:spcPts val="800"/>
              </a:spcBef>
              <a:spcAft>
                <a:spcPts val="600"/>
              </a:spcAft>
              <a:buClrTx/>
              <a:buSzTx/>
              <a:buFont typeface="+mj-lt"/>
              <a:buAutoNum type="arabicPeriod"/>
              <a:tabLst>
                <a:tab pos="228600" algn="l"/>
              </a:tabLst>
              <a:defRPr/>
            </a:pP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Contracting Parties </a:t>
            </a:r>
            <a:r>
              <a:rPr kumimoji="0" lang="en-GB"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submit</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any written comments on the 2026-2027 Draft AMEP and LBS RAC Workplans to the Secretariat no later than</a:t>
            </a:r>
            <a:r>
              <a:rPr kumimoji="0" lang="en-GB"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08 August 2025</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to enable an updated draft Work Plan and Budget to be submitted to the 7</a:t>
            </a:r>
            <a:r>
              <a:rPr kumimoji="0" lang="en-GB" sz="2800" b="0" i="0" u="none" strike="noStrike" kern="1200" cap="none" spc="0" normalizeH="0" baseline="3000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th</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LBS COP for further review and approval.</a:t>
            </a:r>
            <a:endParaRPr kumimoji="0" lang="en-US" sz="32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endParaRPr>
          </a:p>
          <a:p>
            <a:pPr marL="342900" marR="71120" lvl="0" indent="-342900" algn="just" defTabSz="914400" rtl="0" eaLnBrk="0" fontAlgn="auto" latinLnBrk="0" hangingPunct="0">
              <a:lnSpc>
                <a:spcPct val="90000"/>
              </a:lnSpc>
              <a:spcBef>
                <a:spcPts val="800"/>
              </a:spcBef>
              <a:spcAft>
                <a:spcPts val="600"/>
              </a:spcAft>
              <a:buClrTx/>
              <a:buSzTx/>
              <a:buFont typeface="+mj-lt"/>
              <a:buAutoNum type="arabicPeriod"/>
              <a:tabLst>
                <a:tab pos="228600" algn="l"/>
              </a:tabLst>
              <a:defRPr/>
            </a:pP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The Secretariat convene a virtual Pre-Cartagena Convention COP to </a:t>
            </a:r>
            <a:r>
              <a:rPr kumimoji="0" lang="en-GB"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review</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and </a:t>
            </a:r>
            <a:r>
              <a:rPr kumimoji="0" lang="en-GB"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further revise</a:t>
            </a:r>
            <a:r>
              <a:rPr kumimoji="0" lang="en-GB"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the Sargassum Action Plan and RAC/RAN Guidelines for consideration by COP18, as appropriate.</a:t>
            </a:r>
            <a:endParaRPr kumimoji="0" lang="en-US" sz="32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ABA170AA-0077-C7CB-8AF9-F00B4FD38BDF}"/>
              </a:ext>
            </a:extLst>
          </p:cNvPr>
          <p:cNvSpPr txBox="1">
            <a:spLocks/>
          </p:cNvSpPr>
          <p:nvPr/>
        </p:nvSpPr>
        <p:spPr>
          <a:xfrm>
            <a:off x="673608" y="913765"/>
            <a:ext cx="1051560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 7 LBS STAC RECOMMENDATION I </a:t>
            </a:r>
            <a:br>
              <a:rPr kumimoji="0" lang="en-US"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br>
            <a:r>
              <a:rPr kumimoji="0" lang="en-GB" sz="36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REQUESTS FOR INPUT INTO DRAFT WORK PLAN</a:t>
            </a:r>
            <a:br>
              <a:rPr kumimoji="0" lang="en-US" sz="44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789803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27551-1DFC-AB8A-FCB8-05D05AA036C6}"/>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12DE45D3-7FBD-FFED-82CA-5A01936C07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D816A240-EF4A-C1AC-2CF9-4F2B43F709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E1870787-F0C8-E43D-2B2D-24C23F7351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CAB03DD0-ECA0-4D7F-91E0-82EBD494E398}"/>
              </a:ext>
            </a:extLst>
          </p:cNvPr>
          <p:cNvSpPr txBox="1">
            <a:spLocks/>
          </p:cNvSpPr>
          <p:nvPr/>
        </p:nvSpPr>
        <p:spPr>
          <a:xfrm>
            <a:off x="838200" y="24382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Reporting Requirements under the Cartagena Convention and its Protocols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Aptos" panose="02110004020202020204"/>
                <a:ea typeface="+mn-ea"/>
                <a:cs typeface="+mn-cs"/>
              </a:rPr>
              <a:t>Article 16(2)(a) of the Convention calls on Contracting Parties to periodically assess the state of the environment within the Convention Area.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Aptos" panose="02110004020202020204"/>
                <a:ea typeface="+mn-ea"/>
                <a:cs typeface="+mn-cs"/>
              </a:rPr>
              <a:t>Article 12 of the LBS Protocol requires Contracting Parties to submit reports to the Secretariat containing information on the environmental status of the Convention Area</a:t>
            </a:r>
            <a:endPar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030232E9-6A2C-59B9-93E3-2F54502AC19E}"/>
              </a:ext>
            </a:extLst>
          </p:cNvPr>
          <p:cNvSpPr txBox="1">
            <a:spLocks/>
          </p:cNvSpPr>
          <p:nvPr/>
        </p:nvSpPr>
        <p:spPr>
          <a:xfrm>
            <a:off x="746760" y="9046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Context</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674753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5AF2-FE7A-171F-F456-132364FBB166}"/>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F27DDA3-3BB3-9074-F554-41D509CC1E68}"/>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A4D83BFF-E66F-ED26-57F5-157C47C854C6}"/>
              </a:ext>
            </a:extLst>
          </p:cNvPr>
          <p:cNvSpPr txBox="1">
            <a:spLocks/>
          </p:cNvSpPr>
          <p:nvPr/>
        </p:nvSpPr>
        <p:spPr>
          <a:xfrm>
            <a:off x="359664" y="2204339"/>
            <a:ext cx="10994136" cy="45171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1 LBS COP, Decision 3 expanded the mandate of the Interim Working Group on environmental monitoring and assessment to work on the development of SOCAR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Support provided by CLME+ and </a:t>
            </a:r>
            <a:r>
              <a:rPr kumimoji="0" lang="en-US" sz="2800" b="0" i="0" u="none" strike="noStrike" kern="1200" cap="none" spc="0" normalizeH="0" baseline="0" noProof="0" dirty="0" err="1">
                <a:ln>
                  <a:noFill/>
                </a:ln>
                <a:solidFill>
                  <a:sysClr val="windowText" lastClr="000000"/>
                </a:solidFill>
                <a:effectLst/>
                <a:uLnTx/>
                <a:uFillTx/>
                <a:latin typeface="Aptos" panose="02110004020202020204"/>
                <a:ea typeface="+mn-ea"/>
                <a:cs typeface="+mn-cs"/>
              </a:rPr>
              <a:t>CReW</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Projects in the development of the SOCAR and State of Habitats Report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Reports demonstrated clear linkages between land-based sources of pollution and the health of coral reefs, mangrove &amp; sea grass beds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SOMEE to be defined by the PROCARIBE+ Ocean Coordination Mechanism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SOMEE to focus on three transboundary issues -marine pollution, habitat degradation, and unsustainable fisheries – of socio-economic</a:t>
            </a:r>
            <a:r>
              <a:rPr kumimoji="0" lang="en-US"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importance to key marine sectors.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15th Cartagena Convention COP, decision 3 new Open-Ended Working Group (OEWG) on Monitoring and Assessment to support the LBS Protocol and SOCAR development established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1D01B519-C6C7-038D-5440-38EB6C418CED}"/>
              </a:ext>
            </a:extLst>
          </p:cNvPr>
          <p:cNvSpPr txBox="1">
            <a:spLocks/>
          </p:cNvSpPr>
          <p:nvPr/>
        </p:nvSpPr>
        <p:spPr>
          <a:xfrm>
            <a:off x="359664" y="950341"/>
            <a:ext cx="10515600" cy="1015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Context</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150941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5F6F0-7592-3A5C-1018-3F568639FF50}"/>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82B147B1-D0BD-A4D4-2930-CE3197D50C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B8596FA-8145-532E-CB40-8B0870A211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B52C5335-FC19-2EAF-AE96-7DA6891EF3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37410324-810A-9FA3-8173-9142CC68B685}"/>
              </a:ext>
            </a:extLst>
          </p:cNvPr>
          <p:cNvSpPr txBox="1">
            <a:spLocks/>
          </p:cNvSpPr>
          <p:nvPr/>
        </p:nvSpPr>
        <p:spPr>
          <a:xfrm>
            <a:off x="646176" y="8680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Towards an integrated SOCAR</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8" name="Content Placeholder 2">
            <a:extLst>
              <a:ext uri="{FF2B5EF4-FFF2-40B4-BE49-F238E27FC236}">
                <a16:creationId xmlns:a16="http://schemas.microsoft.com/office/drawing/2014/main" id="{15004389-94E7-93A8-8461-149D61A6B660}"/>
              </a:ext>
            </a:extLst>
          </p:cNvPr>
          <p:cNvSpPr txBox="1">
            <a:spLocks/>
          </p:cNvSpPr>
          <p:nvPr/>
        </p:nvSpPr>
        <p:spPr>
          <a:xfrm>
            <a:off x="755904" y="2187574"/>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That the OEWG on Monitoring and Assessment establish a sub-group to support the development of the integrated SOCAR on marine pollution and marine habitats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Open to all Contracting Parties from the Convention and its protocols</a:t>
            </a:r>
            <a:endParaRPr lang="en-US" sz="2400" b="0" i="0" u="none" strike="noStrike" kern="1200" cap="none" spc="0" normalizeH="0" baseline="0" noProof="0" dirty="0">
              <a:ln>
                <a:noFill/>
              </a:ln>
              <a:solidFill>
                <a:sysClr val="windowText" lastClr="000000"/>
              </a:solidFill>
              <a:effectLst/>
              <a:uLnTx/>
              <a:uFillTx/>
              <a:latin typeface="Aptos" panose="02110004020202020204"/>
            </a:endParaRPr>
          </a:p>
          <a:p>
            <a:pPr lvl="1">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Have representation from both the LBS and SPAW RACs and RANs, </a:t>
            </a:r>
            <a:r>
              <a:rPr lang="en-US" dirty="0">
                <a:solidFill>
                  <a:sysClr val="windowText" lastClr="000000"/>
                </a:solidFill>
                <a:latin typeface="Aptos" panose="02110004020202020204"/>
              </a:rPr>
              <a:t>and</a:t>
            </a: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regional experts</a:t>
            </a:r>
            <a:endParaRPr lang="en-US" sz="2400" b="0" i="0" u="none" strike="noStrike" kern="1200" cap="none" spc="0" normalizeH="0" baseline="0" noProof="0" dirty="0">
              <a:ln>
                <a:noFill/>
              </a:ln>
              <a:solidFill>
                <a:sysClr val="windowText" lastClr="000000"/>
              </a:solidFill>
              <a:effectLst/>
              <a:uLnTx/>
              <a:uFillTx/>
              <a:latin typeface="Aptos" panose="021100040202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Ensure that biodiversity conservation and pollution reduction are treated as equally weighted pillars of the integrated SOCAR</a:t>
            </a:r>
          </a:p>
        </p:txBody>
      </p:sp>
    </p:spTree>
    <p:extLst>
      <p:ext uri="{BB962C8B-B14F-4D97-AF65-F5344CB8AC3E}">
        <p14:creationId xmlns:p14="http://schemas.microsoft.com/office/powerpoint/2010/main" val="3534221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B9564-E354-4148-F0DF-1506610080A6}"/>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F23FDAD-8455-FF6A-0067-C6FD99519C3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ACD268F6-B228-1906-8C21-EC1DDDFDB63E}"/>
              </a:ext>
            </a:extLst>
          </p:cNvPr>
          <p:cNvSpPr txBox="1">
            <a:spLocks/>
          </p:cNvSpPr>
          <p:nvPr/>
        </p:nvSpPr>
        <p:spPr>
          <a:xfrm>
            <a:off x="618744" y="2520569"/>
            <a:ext cx="10515600" cy="36241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15000"/>
              </a:lnSpc>
              <a:spcBef>
                <a:spcPts val="1000"/>
              </a:spcBef>
              <a:spcAft>
                <a:spcPts val="800"/>
              </a:spcAft>
              <a:buClrTx/>
              <a:buSzPts val="10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Noto Sans Symbols"/>
                <a:ea typeface="Noto Sans Symbols"/>
                <a:cs typeface="Noto Sans Symbols"/>
              </a:rPr>
              <a:t>Define the objectives and scope of the integrated SOCAR.</a:t>
            </a:r>
          </a:p>
          <a:p>
            <a:pPr marL="228600" marR="0" lvl="0" indent="-228600" algn="just" defTabSz="914400" rtl="0" eaLnBrk="1" fontAlgn="auto" latinLnBrk="0" hangingPunct="1">
              <a:lnSpc>
                <a:spcPct val="115000"/>
              </a:lnSpc>
              <a:spcBef>
                <a:spcPts val="1000"/>
              </a:spcBef>
              <a:spcAft>
                <a:spcPts val="800"/>
              </a:spcAft>
              <a:buClrTx/>
              <a:buSzPts val="10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Noto Sans Symbols"/>
                <a:ea typeface="Noto Sans Symbols"/>
                <a:cs typeface="Noto Sans Symbols"/>
              </a:rPr>
              <a:t>Discuss and agree on the methodological framework to be utilized for the integrated SOCAR.</a:t>
            </a:r>
          </a:p>
          <a:p>
            <a:pPr marL="228600" marR="0" lvl="0" indent="-228600" algn="just" defTabSz="914400" rtl="0" eaLnBrk="1" fontAlgn="auto" latinLnBrk="0" hangingPunct="1">
              <a:lnSpc>
                <a:spcPct val="115000"/>
              </a:lnSpc>
              <a:spcBef>
                <a:spcPts val="1000"/>
              </a:spcBef>
              <a:spcAft>
                <a:spcPts val="800"/>
              </a:spcAft>
              <a:buClrTx/>
              <a:buSzPts val="10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Noto Sans Symbols"/>
                <a:ea typeface="Noto Sans Symbols"/>
                <a:cs typeface="Noto Sans Symbols"/>
              </a:rPr>
              <a:t>Review the recommendations of the focused subgroups.</a:t>
            </a:r>
          </a:p>
          <a:p>
            <a:pPr marL="228600" marR="0" lvl="0" indent="-228600" algn="just" defTabSz="914400" rtl="0" eaLnBrk="1" fontAlgn="auto" latinLnBrk="0" hangingPunct="1">
              <a:lnSpc>
                <a:spcPct val="115000"/>
              </a:lnSpc>
              <a:spcBef>
                <a:spcPts val="1000"/>
              </a:spcBef>
              <a:spcAft>
                <a:spcPts val="800"/>
              </a:spcAft>
              <a:buClrTx/>
              <a:buSzPts val="10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Noto Sans Symbols"/>
                <a:ea typeface="Noto Sans Symbols"/>
                <a:cs typeface="Noto Sans Symbols"/>
              </a:rPr>
              <a:t>Ensure alignment with SOMEE’s methodological framework.</a:t>
            </a:r>
          </a:p>
          <a:p>
            <a:pPr marL="228600" marR="0" lvl="0" indent="-228600" algn="just" defTabSz="914400" rtl="0" eaLnBrk="1" fontAlgn="auto" latinLnBrk="0" hangingPunct="1">
              <a:lnSpc>
                <a:spcPct val="115000"/>
              </a:lnSpc>
              <a:spcBef>
                <a:spcPts val="1000"/>
              </a:spcBef>
              <a:spcAft>
                <a:spcPts val="800"/>
              </a:spcAft>
              <a:buClrTx/>
              <a:buSzPts val="10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Noto Sans Symbols"/>
                <a:ea typeface="Noto Sans Symbols"/>
                <a:cs typeface="Noto Sans Symbols"/>
              </a:rPr>
              <a:t>Meet regularly to monitor progress and review SOCAR draft content.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CF748E55-62C0-0712-03C4-FF86BA6008A6}"/>
              </a:ext>
            </a:extLst>
          </p:cNvPr>
          <p:cNvSpPr txBox="1">
            <a:spLocks/>
          </p:cNvSpPr>
          <p:nvPr/>
        </p:nvSpPr>
        <p:spPr>
          <a:xfrm>
            <a:off x="618744" y="9046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Potential mandate of the integrated SOCAR sub-group</a:t>
            </a:r>
          </a:p>
        </p:txBody>
      </p:sp>
    </p:spTree>
    <p:extLst>
      <p:ext uri="{BB962C8B-B14F-4D97-AF65-F5344CB8AC3E}">
        <p14:creationId xmlns:p14="http://schemas.microsoft.com/office/powerpoint/2010/main" val="15886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8FF52-8850-96FB-21BF-A7A1AB7B9176}"/>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76948DB4-5C8C-7196-27B8-A7E1C15D2E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92059336-3276-A7CD-9DC0-D32367DE6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B12EB946-2F67-00C7-F3BE-9114DDEE49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B2F68D0C-F643-920E-F1A6-B0A2A39CD424}"/>
              </a:ext>
            </a:extLst>
          </p:cNvPr>
          <p:cNvSpPr txBox="1">
            <a:spLocks/>
          </p:cNvSpPr>
          <p:nvPr/>
        </p:nvSpPr>
        <p:spPr>
          <a:xfrm>
            <a:off x="664464" y="2190750"/>
            <a:ext cx="10515600" cy="3733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A Pollution Data Subgroup to guide data analysis for SOCAR under the OEWG.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A SPAW Subgroup to identify and assess key marine habitats and their ecological status.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Subgroups could jointly propose a minimum set of core indicators for pollution and biodiversity/ecosystem health to ensure comparability and regional consistency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DEC61BCB-54DF-A6F5-2B63-EB6C35CB8A40}"/>
              </a:ext>
            </a:extLst>
          </p:cNvPr>
          <p:cNvSpPr txBox="1">
            <a:spLocks/>
          </p:cNvSpPr>
          <p:nvPr/>
        </p:nvSpPr>
        <p:spPr>
          <a:xfrm>
            <a:off x="664464" y="7308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Establishing other subgroups</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620733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FD9AE-CE93-A30B-847E-AC4D589E6778}"/>
              </a:ext>
            </a:extLst>
          </p:cNvPr>
          <p:cNvSpPr>
            <a:spLocks noGrp="1"/>
          </p:cNvSpPr>
          <p:nvPr>
            <p:ph type="title"/>
          </p:nvPr>
        </p:nvSpPr>
        <p:spPr>
          <a:xfrm>
            <a:off x="761800" y="762001"/>
            <a:ext cx="5334197" cy="1708242"/>
          </a:xfrm>
        </p:spPr>
        <p:txBody>
          <a:bodyPr anchor="ctr">
            <a:normAutofit/>
          </a:bodyPr>
          <a:lstStyle/>
          <a:p>
            <a:r>
              <a:rPr lang="en-US" sz="3700"/>
              <a:t>How SOCAR can feed into other regional and global assessments</a:t>
            </a:r>
          </a:p>
        </p:txBody>
      </p:sp>
      <p:sp>
        <p:nvSpPr>
          <p:cNvPr id="3" name="Content Placeholder 2">
            <a:extLst>
              <a:ext uri="{FF2B5EF4-FFF2-40B4-BE49-F238E27FC236}">
                <a16:creationId xmlns:a16="http://schemas.microsoft.com/office/drawing/2014/main" id="{A73F6E25-24BC-99DD-5E69-6428595B77B3}"/>
              </a:ext>
            </a:extLst>
          </p:cNvPr>
          <p:cNvSpPr>
            <a:spLocks noGrp="1"/>
          </p:cNvSpPr>
          <p:nvPr>
            <p:ph idx="1"/>
          </p:nvPr>
        </p:nvSpPr>
        <p:spPr>
          <a:xfrm>
            <a:off x="761800" y="2470244"/>
            <a:ext cx="5334197" cy="3769835"/>
          </a:xfrm>
        </p:spPr>
        <p:txBody>
          <a:bodyPr anchor="ctr">
            <a:normAutofit/>
          </a:bodyPr>
          <a:lstStyle/>
          <a:p>
            <a:r>
              <a:rPr lang="en-US" sz="1900" dirty="0"/>
              <a:t>State of Marine Ecosystems and associated socio-Economies (SOMEE)</a:t>
            </a:r>
          </a:p>
          <a:p>
            <a:pPr lvl="1"/>
            <a:r>
              <a:rPr lang="en-US" sz="1900" dirty="0"/>
              <a:t>Previous COP decisions requesting greater integration between SOCAR and SOMEE</a:t>
            </a:r>
          </a:p>
          <a:p>
            <a:pPr lvl="1"/>
            <a:r>
              <a:rPr lang="en-US" sz="1900" dirty="0"/>
              <a:t>Secretariat is exploring opportunities for engaging with the SOMEE development process under the Ocean Coordination Mechanism (OCM)</a:t>
            </a:r>
          </a:p>
          <a:p>
            <a:pPr lvl="1"/>
            <a:r>
              <a:rPr lang="en-US" sz="1900" dirty="0"/>
              <a:t>Participation of SOMEE Working Group representative in the integrated subgroup and participation of SOCAR subgroup lead in SOMEE WG</a:t>
            </a:r>
          </a:p>
          <a:p>
            <a:pPr lvl="1"/>
            <a:endParaRPr lang="en-US" sz="1900" dirty="0"/>
          </a:p>
        </p:txBody>
      </p:sp>
      <p:pic>
        <p:nvPicPr>
          <p:cNvPr id="4" name="Picture 3">
            <a:extLst>
              <a:ext uri="{FF2B5EF4-FFF2-40B4-BE49-F238E27FC236}">
                <a16:creationId xmlns:a16="http://schemas.microsoft.com/office/drawing/2014/main" id="{F7D269ED-BC5C-DF1C-B284-E1EED1A303D2}"/>
              </a:ext>
            </a:extLst>
          </p:cNvPr>
          <p:cNvPicPr>
            <a:picLocks noChangeAspect="1"/>
          </p:cNvPicPr>
          <p:nvPr/>
        </p:nvPicPr>
        <p:blipFill>
          <a:blip r:embed="rId2"/>
          <a:srcRect r="1386"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626102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7B4E1C-ABDF-C09E-826E-96AB30F52A0B}"/>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Proposed 7 LBS COP Decision - SOCAR</a:t>
            </a:r>
          </a:p>
        </p:txBody>
      </p:sp>
      <p:sp>
        <p:nvSpPr>
          <p:cNvPr id="19" name="Rectangle 1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43C8C3-A0B7-2A7F-A3D1-2B03F0B5BDD5}"/>
              </a:ext>
            </a:extLst>
          </p:cNvPr>
          <p:cNvSpPr>
            <a:spLocks noGrp="1"/>
          </p:cNvSpPr>
          <p:nvPr>
            <p:ph idx="1"/>
          </p:nvPr>
        </p:nvSpPr>
        <p:spPr>
          <a:xfrm>
            <a:off x="1155548" y="2217343"/>
            <a:ext cx="9880893" cy="3959619"/>
          </a:xfrm>
        </p:spPr>
        <p:txBody>
          <a:bodyPr vert="horz" lIns="91440" tIns="45720" rIns="91440" bIns="45720" rtlCol="0" anchor="t">
            <a:normAutofit fontScale="92500"/>
          </a:bodyPr>
          <a:lstStyle/>
          <a:p>
            <a:pPr marL="0" indent="0">
              <a:buNone/>
            </a:pPr>
            <a:r>
              <a:rPr lang="en-US" sz="2200" dirty="0"/>
              <a:t>Contracting Parties may wish to</a:t>
            </a:r>
          </a:p>
          <a:p>
            <a:r>
              <a:rPr lang="en-GB" sz="2200" b="1" dirty="0"/>
              <a:t>Request </a:t>
            </a:r>
            <a:r>
              <a:rPr lang="en-GB" sz="2200" dirty="0"/>
              <a:t>COP 18 to endorse the </a:t>
            </a:r>
            <a:r>
              <a:rPr lang="en-US" sz="2200" dirty="0"/>
              <a:t>establishment of an OEWG sub-group to support the development of the integrated State of Convention Area report on marine pollution and marine habitats</a:t>
            </a:r>
            <a:r>
              <a:rPr lang="en-GB" sz="2200" b="1" dirty="0"/>
              <a:t>. </a:t>
            </a:r>
          </a:p>
          <a:p>
            <a:r>
              <a:rPr lang="en-GB" sz="2200" b="1" dirty="0"/>
              <a:t>Request</a:t>
            </a:r>
            <a:r>
              <a:rPr lang="en-GB" sz="2200" dirty="0"/>
              <a:t> that the proposed</a:t>
            </a:r>
            <a:r>
              <a:rPr lang="en-GB" sz="2200" b="1" dirty="0"/>
              <a:t> </a:t>
            </a:r>
            <a:r>
              <a:rPr lang="en-US" sz="2200" dirty="0"/>
              <a:t>sub-group  be open to all Contracting Parties from the Cartagena Convention and its protocols and regional experts, as necessary.</a:t>
            </a:r>
          </a:p>
          <a:p>
            <a:r>
              <a:rPr lang="en-GB" sz="2200" b="1" dirty="0"/>
              <a:t>Encourage </a:t>
            </a:r>
            <a:r>
              <a:rPr lang="en-GB" sz="2200" dirty="0"/>
              <a:t>Contracting Parties to submit the requested data and information to be used to inform the integrated SOCAR on marine pollution and marine habitats.</a:t>
            </a:r>
            <a:endParaRPr lang="en-US" sz="2200" dirty="0"/>
          </a:p>
          <a:p>
            <a:r>
              <a:rPr lang="en-US" sz="2200" b="1" dirty="0"/>
              <a:t>Request</a:t>
            </a:r>
            <a:r>
              <a:rPr lang="en-US" sz="2200" dirty="0"/>
              <a:t> the Secretariat identify potential partner organizations that could provide supplementary data on coastal water quality to inform the integrated SOCAR.</a:t>
            </a:r>
          </a:p>
          <a:p>
            <a:endParaRPr lang="en-US" sz="1700" dirty="0"/>
          </a:p>
          <a:p>
            <a:pPr marL="0" indent="0">
              <a:buNone/>
            </a:pPr>
            <a:endParaRPr lang="en-US" sz="1700" dirty="0"/>
          </a:p>
        </p:txBody>
      </p:sp>
    </p:spTree>
    <p:extLst>
      <p:ext uri="{BB962C8B-B14F-4D97-AF65-F5344CB8AC3E}">
        <p14:creationId xmlns:p14="http://schemas.microsoft.com/office/powerpoint/2010/main" val="177390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222D-8BBC-58B2-D162-2468ED06E64D}"/>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3B0268E-2170-EC56-8D6B-73372BA9DE3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D89C8A09-AD05-FB0B-BB1F-1B7901CE39A3}"/>
              </a:ext>
            </a:extLst>
          </p:cNvPr>
          <p:cNvSpPr>
            <a:spLocks noGrp="1"/>
          </p:cNvSpPr>
          <p:nvPr>
            <p:ph idx="1"/>
          </p:nvPr>
        </p:nvSpPr>
        <p:spPr>
          <a:xfrm>
            <a:off x="182880" y="1060705"/>
            <a:ext cx="11795760" cy="5624194"/>
          </a:xfrm>
        </p:spPr>
        <p:txBody>
          <a:bodyPr vert="horz" lIns="91440" tIns="45720" rIns="91440" bIns="45720" rtlCol="0" anchor="t">
            <a:noAutofit/>
          </a:bodyPr>
          <a:lstStyle/>
          <a:p>
            <a:pPr marL="457200" marR="0" lvl="0" indent="-457200" algn="just" eaLnBrk="0" hangingPunct="0">
              <a:spcBef>
                <a:spcPts val="800"/>
              </a:spcBef>
              <a:spcAft>
                <a:spcPts val="600"/>
              </a:spcAft>
              <a:buFont typeface="+mj-lt"/>
              <a:buAutoNum type="arabicPeriod" startAt="4"/>
              <a:tabLst>
                <a:tab pos="228600" algn="l"/>
              </a:tabLst>
            </a:pPr>
            <a:r>
              <a:rPr lang="en-GB" sz="1500" dirty="0">
                <a:effectLst/>
                <a:latin typeface="Times New Roman" panose="02020603050405020304" pitchFamily="18" charset="0"/>
                <a:ea typeface="Times New Roman" panose="02020603050405020304" pitchFamily="18" charset="0"/>
                <a:cs typeface="Arial Narrow" panose="020B0606020202030204" pitchFamily="34" charset="0"/>
              </a:rPr>
              <a:t>Contracting Parties </a:t>
            </a:r>
            <a:r>
              <a:rPr lang="en-GB" sz="1500" b="1" dirty="0">
                <a:effectLst/>
                <a:latin typeface="Times New Roman" panose="02020603050405020304" pitchFamily="18" charset="0"/>
                <a:ea typeface="Times New Roman" panose="02020603050405020304" pitchFamily="18" charset="0"/>
                <a:cs typeface="Arial Narrow" panose="020B0606020202030204" pitchFamily="34" charset="0"/>
              </a:rPr>
              <a:t>consider</a:t>
            </a:r>
            <a:r>
              <a:rPr lang="en-GB" sz="1500" dirty="0">
                <a:effectLst/>
                <a:latin typeface="Times New Roman" panose="02020603050405020304" pitchFamily="18" charset="0"/>
                <a:ea typeface="Times New Roman" panose="02020603050405020304" pitchFamily="18" charset="0"/>
                <a:cs typeface="Arial Narrow" panose="020B0606020202030204" pitchFamily="34" charset="0"/>
              </a:rPr>
              <a:t> Recommendation V on Sargassum of the SPAW STAC11 Meeting at the LBS COP7 and IGM21/COP18.</a:t>
            </a:r>
            <a:endParaRPr lang="en-US" sz="1500" dirty="0">
              <a:effectLst/>
              <a:latin typeface="Arial Narrow" panose="020B0606020202030204" pitchFamily="34" charset="0"/>
              <a:ea typeface="Times New Roman" panose="02020603050405020304" pitchFamily="18" charset="0"/>
              <a:cs typeface="Arial Narrow" panose="020B0606020202030204" pitchFamily="34" charset="0"/>
            </a:endParaRPr>
          </a:p>
          <a:p>
            <a:pPr marL="0" marR="74930" lvl="0" indent="0" algn="ctr" eaLnBrk="0" hangingPunct="0">
              <a:spcBef>
                <a:spcPts val="800"/>
              </a:spcBef>
              <a:spcAft>
                <a:spcPts val="600"/>
              </a:spcAft>
              <a:buNone/>
              <a:tabLst>
                <a:tab pos="228600" algn="l"/>
              </a:tabLst>
            </a:pPr>
            <a:r>
              <a:rPr lang="en-GB" sz="1500" dirty="0">
                <a:effectLst/>
                <a:latin typeface="Times New Roman" panose="02020603050405020304" pitchFamily="18" charset="0"/>
                <a:ea typeface="Times New Roman" panose="02020603050405020304" pitchFamily="18" charset="0"/>
                <a:cs typeface="Arial Narrow" panose="020B0606020202030204" pitchFamily="34" charset="0"/>
              </a:rPr>
              <a:t>SPAW STAC11</a:t>
            </a:r>
            <a:endParaRPr lang="en-US" sz="1500" dirty="0"/>
          </a:p>
          <a:p>
            <a:pPr marL="0" marR="74930" lvl="0" indent="0" algn="ctr" eaLnBrk="0" hangingPunct="0">
              <a:spcBef>
                <a:spcPts val="800"/>
              </a:spcBef>
              <a:spcAft>
                <a:spcPts val="600"/>
              </a:spcAft>
              <a:buNone/>
              <a:tabLst>
                <a:tab pos="228600" algn="l"/>
              </a:tabLst>
            </a:pPr>
            <a:r>
              <a:rPr lang="en-US" sz="1500" dirty="0"/>
              <a:t>RECOMMENDATION V SARGASSUM</a:t>
            </a:r>
          </a:p>
          <a:p>
            <a:pPr marL="0" marR="74930" lvl="0" indent="0" algn="just" eaLnBrk="0" hangingPunct="0">
              <a:spcBef>
                <a:spcPts val="800"/>
              </a:spcBef>
              <a:spcAft>
                <a:spcPts val="600"/>
              </a:spcAft>
              <a:buNone/>
              <a:tabLst>
                <a:tab pos="228600" algn="l"/>
              </a:tabLst>
            </a:pPr>
            <a:r>
              <a:rPr lang="en-US" sz="1500" b="1" dirty="0"/>
              <a:t>1. The Secretariat and/or SPAW-RAC, as appropriate, invite Contracting Parties to provide comments on the “STAC Sargassum Working Group Updated Action Plan Proposal and Sustainable Financing Resources” (UNEP(DEPI)/CAR WG.45/INF.27) by 21 July 2025, ensuring that all feedback is transparently reviewed and effectively integrated, and call for an intersessional meeting, if needed, and the Secretariat provide interpretation depending on availability of funds. </a:t>
            </a:r>
            <a:endParaRPr lang="en-US" sz="1500" b="1" dirty="0">
              <a:cs typeface="Arial"/>
            </a:endParaRPr>
          </a:p>
          <a:p>
            <a:pPr marL="0" marR="74930" lvl="0" indent="0" algn="just" eaLnBrk="0" hangingPunct="0">
              <a:spcBef>
                <a:spcPts val="800"/>
              </a:spcBef>
              <a:spcAft>
                <a:spcPts val="600"/>
              </a:spcAft>
              <a:buNone/>
              <a:tabLst>
                <a:tab pos="228600" algn="l"/>
              </a:tabLst>
            </a:pPr>
            <a:r>
              <a:rPr lang="en-US" sz="1500" b="1" dirty="0"/>
              <a:t>2. The Sargassum Working Group be at the level of the Convention Parties to facilitate participation by both the SPAW and LBS Protocols. </a:t>
            </a:r>
            <a:endParaRPr lang="en-US" sz="1500" b="1" dirty="0">
              <a:cs typeface="Arial"/>
            </a:endParaRPr>
          </a:p>
          <a:p>
            <a:pPr marL="0" marR="74930" lvl="0" indent="0" algn="just" eaLnBrk="0" hangingPunct="0">
              <a:spcBef>
                <a:spcPts val="800"/>
              </a:spcBef>
              <a:spcAft>
                <a:spcPts val="600"/>
              </a:spcAft>
              <a:buNone/>
              <a:tabLst>
                <a:tab pos="228600" algn="l"/>
              </a:tabLst>
            </a:pPr>
            <a:r>
              <a:rPr lang="en-US" sz="1500" dirty="0"/>
              <a:t>3. </a:t>
            </a:r>
            <a:r>
              <a:rPr lang="en-US" sz="1500" i="1" dirty="0"/>
              <a:t>The Secretariat provide additional information to SPAW COP13, LBS COP7 and IGM21/COP18 regarding how an integrated State of the Convention Area Report could be developed, beginning with a dedicated chapter on Sargassum. The terms of reference of this report should include: </a:t>
            </a:r>
            <a:endParaRPr lang="en-US" sz="1500" i="1" dirty="0">
              <a:cs typeface="Arial"/>
            </a:endParaRPr>
          </a:p>
          <a:p>
            <a:pPr marL="0" marR="74930" lvl="0" indent="0" algn="just" eaLnBrk="0" hangingPunct="0">
              <a:spcBef>
                <a:spcPts val="800"/>
              </a:spcBef>
              <a:spcAft>
                <a:spcPts val="600"/>
              </a:spcAft>
              <a:buNone/>
              <a:tabLst>
                <a:tab pos="228600" algn="l"/>
              </a:tabLst>
            </a:pPr>
            <a:r>
              <a:rPr lang="en-US" sz="1500" i="1" dirty="0"/>
              <a:t>• The proposed institutional mechanisms and coordination processes required for its development; </a:t>
            </a:r>
            <a:endParaRPr lang="en-US" sz="1500" i="1" dirty="0">
              <a:cs typeface="Arial"/>
            </a:endParaRPr>
          </a:p>
          <a:p>
            <a:pPr marL="0" marR="74930" lvl="0" indent="0" algn="just" eaLnBrk="0" hangingPunct="0">
              <a:spcBef>
                <a:spcPts val="800"/>
              </a:spcBef>
              <a:spcAft>
                <a:spcPts val="600"/>
              </a:spcAft>
              <a:buNone/>
              <a:tabLst>
                <a:tab pos="228600" algn="l"/>
              </a:tabLst>
            </a:pPr>
            <a:r>
              <a:rPr lang="en-US" sz="1500" i="1" dirty="0"/>
              <a:t>• The roles and responsibilities of relevant stakeholders; </a:t>
            </a:r>
            <a:endParaRPr lang="en-US" sz="1500" i="1" dirty="0">
              <a:cs typeface="Arial"/>
            </a:endParaRPr>
          </a:p>
          <a:p>
            <a:pPr marL="0" marR="74930" lvl="0" indent="0" algn="just" eaLnBrk="0" hangingPunct="0">
              <a:spcBef>
                <a:spcPts val="800"/>
              </a:spcBef>
              <a:spcAft>
                <a:spcPts val="600"/>
              </a:spcAft>
              <a:buNone/>
              <a:tabLst>
                <a:tab pos="228600" algn="l"/>
              </a:tabLst>
            </a:pPr>
            <a:r>
              <a:rPr lang="en-US" sz="1500" i="1" dirty="0"/>
              <a:t>• A suggested timeline and methodology for compiling and validating the report; and</a:t>
            </a:r>
            <a:endParaRPr lang="en-US" sz="1500" i="1" dirty="0">
              <a:cs typeface="Arial"/>
            </a:endParaRPr>
          </a:p>
          <a:p>
            <a:pPr marL="0" marR="74930" lvl="0" indent="0" algn="just" eaLnBrk="0" hangingPunct="0">
              <a:spcBef>
                <a:spcPts val="800"/>
              </a:spcBef>
              <a:spcAft>
                <a:spcPts val="600"/>
              </a:spcAft>
              <a:buNone/>
              <a:tabLst>
                <a:tab pos="228600" algn="l"/>
              </a:tabLst>
            </a:pPr>
            <a:r>
              <a:rPr lang="en-US" sz="1500" i="1" dirty="0"/>
              <a:t> • The process for presenting the final report to the Contracting Parties for review and endorsement. </a:t>
            </a:r>
            <a:endParaRPr lang="en-US" sz="1500" i="1" dirty="0">
              <a:cs typeface="Arial"/>
            </a:endParaRPr>
          </a:p>
          <a:p>
            <a:pPr marL="0" marR="74930" lvl="0" indent="0" algn="just" eaLnBrk="0" hangingPunct="0">
              <a:spcBef>
                <a:spcPts val="800"/>
              </a:spcBef>
              <a:spcAft>
                <a:spcPts val="600"/>
              </a:spcAft>
              <a:buNone/>
              <a:tabLst>
                <a:tab pos="228600" algn="l"/>
              </a:tabLst>
            </a:pPr>
            <a:r>
              <a:rPr lang="en-US" sz="1500" dirty="0"/>
              <a:t>4. </a:t>
            </a:r>
            <a:r>
              <a:rPr lang="en-US" sz="1500" b="1" dirty="0"/>
              <a:t>The Secretariat provide additional information regarding how a Convention-level working group on Sargassum could operate, including how it could be tasked and how any products it may develop could be considered by the governing bodies of the Cartagena Convention and its Protocols.</a:t>
            </a:r>
            <a:endParaRPr lang="en-US" sz="1500" b="1">
              <a:effectLst/>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3" name="Title 1">
            <a:extLst>
              <a:ext uri="{FF2B5EF4-FFF2-40B4-BE49-F238E27FC236}">
                <a16:creationId xmlns:a16="http://schemas.microsoft.com/office/drawing/2014/main" id="{32BBAB81-6AD0-2385-3975-0E27A040DF27}"/>
              </a:ext>
            </a:extLst>
          </p:cNvPr>
          <p:cNvSpPr txBox="1">
            <a:spLocks/>
          </p:cNvSpPr>
          <p:nvPr/>
        </p:nvSpPr>
        <p:spPr>
          <a:xfrm>
            <a:off x="6446520" y="8510"/>
            <a:ext cx="5084064" cy="10521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147000"/>
              </a:lnSpc>
              <a:spcBef>
                <a:spcPts val="1200"/>
              </a:spcBef>
              <a:spcAft>
                <a:spcPts val="0"/>
              </a:spcAft>
              <a:buClrTx/>
              <a:buSzTx/>
              <a:buFontTx/>
              <a:buNone/>
              <a:tabLst/>
              <a:defRPr/>
            </a:pPr>
            <a:br>
              <a:rPr kumimoji="0" lang="en-GB" sz="2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br>
            <a:r>
              <a:rPr kumimoji="0" lang="en-GB" sz="2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 V</a:t>
            </a:r>
            <a:br>
              <a:rPr kumimoji="0" lang="en-US" sz="20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GB" sz="2000" b="1"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j-cs"/>
              </a:rPr>
              <a:t>MONITORING AND ASSESSMENT</a:t>
            </a:r>
            <a:r>
              <a:rPr kumimoji="0" lang="en-GB" sz="2000" b="1" i="0" u="none" strike="noStrike" kern="1200" cap="none" spc="5" normalizeH="0" baseline="0" noProof="0" dirty="0">
                <a:ln>
                  <a:noFill/>
                </a:ln>
                <a:solidFill>
                  <a:srgbClr val="242424"/>
                </a:solidFill>
                <a:effectLst/>
                <a:uLnTx/>
                <a:uFillTx/>
                <a:latin typeface="Times New Roman" panose="02020603050405020304" pitchFamily="18" charset="0"/>
                <a:ea typeface="Times New Roman" panose="02020603050405020304" pitchFamily="18" charset="0"/>
                <a:cs typeface="+mj-cs"/>
              </a:rPr>
              <a:t> </a:t>
            </a:r>
            <a:br>
              <a:rPr kumimoji="0" lang="en-US" sz="2000" b="1"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j-cs"/>
              </a:rPr>
            </a:br>
            <a:endParaRPr kumimoji="0" lang="en-US" sz="20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86464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FB9F-69AD-8E42-C89C-A7E4BAF2846F}"/>
              </a:ext>
            </a:extLst>
          </p:cNvPr>
          <p:cNvSpPr>
            <a:spLocks noGrp="1"/>
          </p:cNvSpPr>
          <p:nvPr>
            <p:ph type="title"/>
          </p:nvPr>
        </p:nvSpPr>
        <p:spPr>
          <a:xfrm>
            <a:off x="274782" y="1007014"/>
            <a:ext cx="8176491" cy="751428"/>
          </a:xfrm>
        </p:spPr>
        <p:txBody>
          <a:bodyPr anchor="ctr">
            <a:normAutofit/>
          </a:bodyPr>
          <a:lstStyle/>
          <a:p>
            <a:r>
              <a:rPr lang="en-US" dirty="0"/>
              <a:t>Sargassum</a:t>
            </a:r>
          </a:p>
        </p:txBody>
      </p:sp>
      <p:sp>
        <p:nvSpPr>
          <p:cNvPr id="3" name="Content Placeholder 2">
            <a:extLst>
              <a:ext uri="{FF2B5EF4-FFF2-40B4-BE49-F238E27FC236}">
                <a16:creationId xmlns:a16="http://schemas.microsoft.com/office/drawing/2014/main" id="{0A2DD58B-2914-B026-653B-62C8323260D4}"/>
              </a:ext>
            </a:extLst>
          </p:cNvPr>
          <p:cNvSpPr>
            <a:spLocks noGrp="1"/>
          </p:cNvSpPr>
          <p:nvPr>
            <p:ph idx="1"/>
          </p:nvPr>
        </p:nvSpPr>
        <p:spPr>
          <a:xfrm>
            <a:off x="274782" y="1881727"/>
            <a:ext cx="8610541" cy="4351338"/>
          </a:xfrm>
        </p:spPr>
        <p:txBody>
          <a:bodyPr vert="horz" lIns="91440" tIns="45720" rIns="91440" bIns="45720" rtlCol="0" anchor="t">
            <a:normAutofit lnSpcReduction="10000"/>
          </a:bodyPr>
          <a:lstStyle/>
          <a:p>
            <a:r>
              <a:rPr lang="en-GB" sz="1800" b="1" dirty="0"/>
              <a:t>Cartagena Action Plan on Sargassum</a:t>
            </a:r>
            <a:endParaRPr lang="en-GB" sz="1800" b="1" dirty="0">
              <a:cs typeface="Arial"/>
            </a:endParaRPr>
          </a:p>
          <a:p>
            <a:pPr lvl="1">
              <a:buFont typeface="Courier New" panose="020B0604020202020204" pitchFamily="34" charset="0"/>
              <a:buChar char="o"/>
            </a:pPr>
            <a:r>
              <a:rPr lang="en-GB" sz="1800" dirty="0">
                <a:cs typeface="Arial"/>
              </a:rPr>
              <a:t>OEWG contributed to its development</a:t>
            </a:r>
            <a:endParaRPr lang="en-GB" sz="1800" dirty="0"/>
          </a:p>
          <a:p>
            <a:pPr lvl="1">
              <a:buFont typeface="Courier New" panose="020B0604020202020204" pitchFamily="34" charset="0"/>
              <a:buChar char="o"/>
            </a:pPr>
            <a:r>
              <a:rPr lang="en-GB" sz="1800" dirty="0"/>
              <a:t>Revised Cartagena Action Plan on Sargassum Inundation discussed during Pre-COP </a:t>
            </a:r>
            <a:endParaRPr lang="en-GB"/>
          </a:p>
          <a:p>
            <a:pPr lvl="1">
              <a:buFont typeface="Courier New" panose="020B0604020202020204" pitchFamily="34" charset="0"/>
              <a:buChar char="o"/>
            </a:pPr>
            <a:r>
              <a:rPr lang="en-GB" sz="1800" dirty="0"/>
              <a:t>Additional comments received after Pre COP shared with Contracting Parties in </a:t>
            </a:r>
            <a:r>
              <a:rPr lang="en-GB" sz="1800" b="1" dirty="0"/>
              <a:t>UNEP(DEPI)/CARWG.45/INF.27 Rev.3 </a:t>
            </a:r>
            <a:endParaRPr lang="en-GB" sz="1800">
              <a:cs typeface="Arial"/>
            </a:endParaRPr>
          </a:p>
          <a:p>
            <a:r>
              <a:rPr lang="en-GB" sz="1800" b="1" dirty="0"/>
              <a:t>Proposed Cartagena Convention Working Group on Sargassum </a:t>
            </a:r>
            <a:r>
              <a:rPr lang="en-US" sz="1800" b="1" dirty="0">
                <a:latin typeface="Arial"/>
                <a:cs typeface="Arial"/>
              </a:rPr>
              <a:t>UNEP(DEPI)/CAR IG.49/INF.14</a:t>
            </a:r>
            <a:endParaRPr lang="en-GB" sz="1800" b="1">
              <a:latin typeface="Arial"/>
              <a:cs typeface="Arial"/>
            </a:endParaRPr>
          </a:p>
          <a:p>
            <a:pPr lvl="1">
              <a:buFont typeface="Courier New" panose="020B0604020202020204" pitchFamily="34" charset="0"/>
              <a:buChar char="o"/>
            </a:pPr>
            <a:r>
              <a:rPr lang="en-GB" sz="1800" dirty="0"/>
              <a:t>Sargassum inundations impact marine biodiversity and believed to be linked to increased nutrients </a:t>
            </a:r>
            <a:endParaRPr lang="en-GB" sz="1800" dirty="0">
              <a:cs typeface="Arial"/>
            </a:endParaRPr>
          </a:p>
          <a:p>
            <a:pPr lvl="1">
              <a:buFont typeface="Courier New" panose="020B0604020202020204" pitchFamily="34" charset="0"/>
              <a:buChar char="o"/>
            </a:pPr>
            <a:r>
              <a:rPr lang="en-GB" sz="1800" dirty="0"/>
              <a:t>Proposal for the establishment of a Convention Working Group open to all Contracting Parties and LBS and SPAW RACs</a:t>
            </a:r>
            <a:endParaRPr lang="en-GB" sz="1800" dirty="0">
              <a:cs typeface="Arial"/>
            </a:endParaRPr>
          </a:p>
          <a:p>
            <a:pPr lvl="1">
              <a:buFont typeface="Courier New" panose="020B0604020202020204" pitchFamily="34" charset="0"/>
              <a:buChar char="o"/>
            </a:pPr>
            <a:r>
              <a:rPr lang="en-GB" sz="1800" dirty="0"/>
              <a:t>Provide technical guidance for implementing the Sargassum Action Plan</a:t>
            </a:r>
            <a:endParaRPr lang="en-GB" sz="1800" dirty="0">
              <a:cs typeface="Arial"/>
            </a:endParaRPr>
          </a:p>
          <a:p>
            <a:pPr lvl="1">
              <a:buFont typeface="Courier New" panose="020B0604020202020204" pitchFamily="34" charset="0"/>
              <a:buChar char="o"/>
            </a:pPr>
            <a:r>
              <a:rPr lang="en-GB" sz="1800" dirty="0"/>
              <a:t>Recommendations emanating from proposed Working Group discussed at LBS and SPAW STACs before being presented to COPs for endorsement.</a:t>
            </a:r>
            <a:endParaRPr lang="en-GB" sz="1800" dirty="0">
              <a:cs typeface="Arial"/>
            </a:endParaRPr>
          </a:p>
          <a:p>
            <a:pPr lvl="1">
              <a:buFont typeface="Courier New" panose="020B0604020202020204" pitchFamily="34" charset="0"/>
              <a:buChar char="o"/>
            </a:pPr>
            <a:endParaRPr lang="en-US" sz="1800"/>
          </a:p>
        </p:txBody>
      </p:sp>
      <p:pic>
        <p:nvPicPr>
          <p:cNvPr id="9" name="Picture Placeholder 8" descr="A seaweed on a beach&#10;&#10;AI-generated content may be incorrect.">
            <a:extLst>
              <a:ext uri="{FF2B5EF4-FFF2-40B4-BE49-F238E27FC236}">
                <a16:creationId xmlns:a16="http://schemas.microsoft.com/office/drawing/2014/main" id="{8FE775AB-55FF-A9C7-DC06-E66078DE86D1}"/>
              </a:ext>
            </a:extLst>
          </p:cNvPr>
          <p:cNvPicPr>
            <a:picLocks noGrp="1" noChangeAspect="1"/>
          </p:cNvPicPr>
          <p:nvPr>
            <p:ph type="pic" sz="quarter" idx="13"/>
          </p:nvPr>
        </p:nvPicPr>
        <p:blipFill>
          <a:blip r:embed="rId2"/>
          <a:srcRect l="6410" r="176"/>
          <a:stretch>
            <a:fillRect/>
          </a:stretch>
        </p:blipFill>
        <p:spPr>
          <a:xfrm>
            <a:off x="9107488" y="10"/>
            <a:ext cx="3084512" cy="2476490"/>
          </a:xfrm>
          <a:prstGeom prst="rect">
            <a:avLst/>
          </a:prstGeom>
          <a:noFill/>
        </p:spPr>
      </p:pic>
      <p:sp>
        <p:nvSpPr>
          <p:cNvPr id="6" name="Date Placeholder 5">
            <a:extLst>
              <a:ext uri="{FF2B5EF4-FFF2-40B4-BE49-F238E27FC236}">
                <a16:creationId xmlns:a16="http://schemas.microsoft.com/office/drawing/2014/main" id="{4260DD9F-C39B-8602-0325-78E3EC087BC6}"/>
              </a:ext>
            </a:extLst>
          </p:cNvPr>
          <p:cNvSpPr>
            <a:spLocks noGrp="1"/>
          </p:cNvSpPr>
          <p:nvPr>
            <p:ph type="dt" sz="half" idx="15"/>
          </p:nvPr>
        </p:nvSpPr>
        <p:spPr>
          <a:xfrm>
            <a:off x="838200" y="6356350"/>
            <a:ext cx="2743200" cy="365125"/>
          </a:xfrm>
        </p:spPr>
        <p:txBody>
          <a:bodyPr anchor="ctr">
            <a:normAutofit/>
          </a:bodyPr>
          <a:lstStyle/>
          <a:p>
            <a:pPr>
              <a:spcAft>
                <a:spcPts val="600"/>
              </a:spcAft>
            </a:pPr>
            <a:r>
              <a:rPr lang="en-US"/>
              <a:t>October 13 &amp; 16, 2025</a:t>
            </a:r>
          </a:p>
        </p:txBody>
      </p:sp>
      <p:sp>
        <p:nvSpPr>
          <p:cNvPr id="7" name="Footer Placeholder 6">
            <a:extLst>
              <a:ext uri="{FF2B5EF4-FFF2-40B4-BE49-F238E27FC236}">
                <a16:creationId xmlns:a16="http://schemas.microsoft.com/office/drawing/2014/main" id="{85F1F799-9DEE-2D37-EDAD-16B4B634E011}"/>
              </a:ext>
            </a:extLst>
          </p:cNvPr>
          <p:cNvSpPr>
            <a:spLocks noGrp="1"/>
          </p:cNvSpPr>
          <p:nvPr>
            <p:ph type="ftr" sz="quarter" idx="16"/>
          </p:nvPr>
        </p:nvSpPr>
        <p:spPr>
          <a:xfrm>
            <a:off x="4038600" y="6356350"/>
            <a:ext cx="4114800" cy="365125"/>
          </a:xfrm>
        </p:spPr>
        <p:txBody>
          <a:bodyPr anchor="ctr">
            <a:normAutofit/>
          </a:bodyPr>
          <a:lstStyle/>
          <a:p>
            <a:pPr>
              <a:lnSpc>
                <a:spcPct val="90000"/>
              </a:lnSpc>
              <a:spcAft>
                <a:spcPts val="600"/>
              </a:spcAft>
            </a:pPr>
            <a:r>
              <a:rPr lang="en-US" sz="900"/>
              <a:t>7th Conference of Parties to the Protocol Concerning Pollution from Land-Based Sources and Activities (LBS) of the Wider Caribbean Region</a:t>
            </a:r>
          </a:p>
        </p:txBody>
      </p:sp>
      <p:sp>
        <p:nvSpPr>
          <p:cNvPr id="8" name="Slide Number Placeholder 7">
            <a:extLst>
              <a:ext uri="{FF2B5EF4-FFF2-40B4-BE49-F238E27FC236}">
                <a16:creationId xmlns:a16="http://schemas.microsoft.com/office/drawing/2014/main" id="{26C2FFE3-5F7F-6987-61FC-F695608A8214}"/>
              </a:ext>
            </a:extLst>
          </p:cNvPr>
          <p:cNvSpPr>
            <a:spLocks noGrp="1"/>
          </p:cNvSpPr>
          <p:nvPr>
            <p:ph type="sldNum" sz="quarter" idx="17"/>
          </p:nvPr>
        </p:nvSpPr>
        <p:spPr>
          <a:xfrm>
            <a:off x="8610600" y="6356350"/>
            <a:ext cx="2743200" cy="365125"/>
          </a:xfrm>
        </p:spPr>
        <p:txBody>
          <a:bodyPr anchor="ctr">
            <a:normAutofit/>
          </a:bodyPr>
          <a:lstStyle/>
          <a:p>
            <a:pPr>
              <a:spcAft>
                <a:spcPts val="600"/>
              </a:spcAft>
            </a:pPr>
            <a:fld id="{00FEFEE7-6D71-4EBA-9BFA-7BF3D509AF0D}" type="slidenum">
              <a:rPr lang="en-US" smtClean="0"/>
              <a:pPr>
                <a:spcAft>
                  <a:spcPts val="600"/>
                </a:spcAft>
              </a:pPr>
              <a:t>28</a:t>
            </a:fld>
            <a:endParaRPr lang="en-US"/>
          </a:p>
        </p:txBody>
      </p:sp>
    </p:spTree>
    <p:extLst>
      <p:ext uri="{BB962C8B-B14F-4D97-AF65-F5344CB8AC3E}">
        <p14:creationId xmlns:p14="http://schemas.microsoft.com/office/powerpoint/2010/main" val="178434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17872-C015-4CB5-FDD1-590DB8D3DA20}"/>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Proposed 7 LBS COP Decision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10C45D-B118-BA6C-B68D-896BCDD9A28A}"/>
              </a:ext>
            </a:extLst>
          </p:cNvPr>
          <p:cNvSpPr>
            <a:spLocks noGrp="1"/>
          </p:cNvSpPr>
          <p:nvPr>
            <p:ph idx="1"/>
          </p:nvPr>
        </p:nvSpPr>
        <p:spPr>
          <a:xfrm>
            <a:off x="1155548" y="2217343"/>
            <a:ext cx="9880893" cy="3959619"/>
          </a:xfrm>
        </p:spPr>
        <p:txBody>
          <a:bodyPr vert="horz" lIns="91440" tIns="45720" rIns="91440" bIns="45720" rtlCol="0" anchor="t">
            <a:normAutofit/>
          </a:bodyPr>
          <a:lstStyle/>
          <a:p>
            <a:pPr marL="0" indent="0">
              <a:buNone/>
            </a:pPr>
            <a:r>
              <a:rPr lang="en-US" sz="2400" dirty="0"/>
              <a:t>Contracting Parties may wish to:</a:t>
            </a:r>
            <a:endParaRPr lang="en-GB" sz="2400" dirty="0">
              <a:ea typeface="+mn-lt"/>
              <a:cs typeface="+mn-lt"/>
            </a:endParaRPr>
          </a:p>
          <a:p>
            <a:pPr marL="285750" indent="-285750"/>
            <a:r>
              <a:rPr lang="en-GB" sz="2400" b="1" dirty="0">
                <a:ea typeface="+mn-lt"/>
                <a:cs typeface="+mn-lt"/>
              </a:rPr>
              <a:t>Request </a:t>
            </a:r>
            <a:r>
              <a:rPr lang="en-GB" sz="2400" dirty="0">
                <a:ea typeface="+mn-lt"/>
                <a:cs typeface="+mn-lt"/>
              </a:rPr>
              <a:t>the Cartagena Convention COP</a:t>
            </a:r>
            <a:r>
              <a:rPr lang="en-GB" sz="2400" b="1" dirty="0">
                <a:ea typeface="+mn-lt"/>
                <a:cs typeface="+mn-lt"/>
              </a:rPr>
              <a:t> </a:t>
            </a:r>
            <a:r>
              <a:rPr lang="en-GB" sz="2400" dirty="0">
                <a:ea typeface="+mn-lt"/>
                <a:cs typeface="+mn-lt"/>
              </a:rPr>
              <a:t>to consider endorsing</a:t>
            </a:r>
            <a:r>
              <a:rPr lang="en-GB" sz="2400" b="1" dirty="0">
                <a:ea typeface="+mn-lt"/>
                <a:cs typeface="+mn-lt"/>
              </a:rPr>
              <a:t> UNEP(DEPI)/CAR WG.45/INF.27 Rev.3 </a:t>
            </a:r>
            <a:r>
              <a:rPr lang="en-GB" sz="2400" dirty="0">
                <a:ea typeface="+mn-lt"/>
                <a:cs typeface="+mn-lt"/>
              </a:rPr>
              <a:t>draft Cartagena Action Plan on Sargassum Inundation taking note of any additional amendments during COP 18.</a:t>
            </a:r>
          </a:p>
          <a:p>
            <a:pPr marL="285750" indent="-285750"/>
            <a:r>
              <a:rPr lang="en-GB" sz="2400" b="1" dirty="0">
                <a:ea typeface="+mn-lt"/>
                <a:cs typeface="+mn-lt"/>
              </a:rPr>
              <a:t>Request</a:t>
            </a:r>
            <a:r>
              <a:rPr lang="en-GB" sz="2400" dirty="0">
                <a:ea typeface="+mn-lt"/>
                <a:cs typeface="+mn-lt"/>
              </a:rPr>
              <a:t> the Cartagena Convention COP establish a Convention Working Group on Sargassum. </a:t>
            </a:r>
          </a:p>
          <a:p>
            <a:pPr marL="285750" indent="-285750"/>
            <a:r>
              <a:rPr lang="en-GB" sz="2400" b="1" dirty="0">
                <a:ea typeface="+mn-lt"/>
                <a:cs typeface="+mn-lt"/>
              </a:rPr>
              <a:t>Encourage </a:t>
            </a:r>
            <a:r>
              <a:rPr lang="en-GB" sz="2400" dirty="0">
                <a:ea typeface="+mn-lt"/>
                <a:cs typeface="+mn-lt"/>
              </a:rPr>
              <a:t>Contracting Parties to participate in the proposed Convention Working Group on Sargassum if established under the Convention</a:t>
            </a:r>
            <a:r>
              <a:rPr lang="en-GB" sz="2400" b="1" dirty="0">
                <a:ea typeface="+mn-lt"/>
                <a:cs typeface="+mn-lt"/>
              </a:rPr>
              <a:t>.</a:t>
            </a:r>
            <a:endParaRPr lang="en-GB" sz="2400" dirty="0"/>
          </a:p>
          <a:p>
            <a:pPr marL="0" indent="0">
              <a:buNone/>
            </a:pPr>
            <a:endParaRPr lang="en-GB" sz="1600" b="1" dirty="0">
              <a:latin typeface="Arial"/>
              <a:cs typeface="Arial"/>
            </a:endParaRPr>
          </a:p>
          <a:p>
            <a:pPr marL="0" indent="0">
              <a:buNone/>
            </a:pPr>
            <a:endParaRPr lang="en-US" sz="2000" dirty="0"/>
          </a:p>
        </p:txBody>
      </p:sp>
    </p:spTree>
    <p:extLst>
      <p:ext uri="{BB962C8B-B14F-4D97-AF65-F5344CB8AC3E}">
        <p14:creationId xmlns:p14="http://schemas.microsoft.com/office/powerpoint/2010/main" val="947316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descr="People Discussing">
            <a:extLst>
              <a:ext uri="{FF2B5EF4-FFF2-40B4-BE49-F238E27FC236}">
                <a16:creationId xmlns:a16="http://schemas.microsoft.com/office/drawing/2014/main" id="{A0786F71-2BD7-9294-612D-FA2DF66EBDF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CA712-52D8-D99E-FFAA-1D162B52A79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Summary of Pre-COP Discussion on RAC/RAN Guidelines</a:t>
            </a:r>
          </a:p>
        </p:txBody>
      </p:sp>
      <p:sp>
        <p:nvSpPr>
          <p:cNvPr id="3" name="Subtitle 2">
            <a:extLst>
              <a:ext uri="{FF2B5EF4-FFF2-40B4-BE49-F238E27FC236}">
                <a16:creationId xmlns:a16="http://schemas.microsoft.com/office/drawing/2014/main" id="{37CFE6E1-E7EE-C4A5-5DA8-19F02F54F1D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dirty="0">
                <a:solidFill>
                  <a:srgbClr val="FFFFFF"/>
                </a:solidFill>
              </a:rPr>
              <a:t>UNEP(DEPI)_CAR IG 49_CRP 1 </a:t>
            </a:r>
          </a:p>
          <a:p>
            <a:endParaRPr lang="en-US" dirty="0">
              <a:solidFill>
                <a:srgbClr val="FFFFFF"/>
              </a:solidFill>
            </a:endParaRPr>
          </a:p>
        </p:txBody>
      </p:sp>
    </p:spTree>
    <p:extLst>
      <p:ext uri="{BB962C8B-B14F-4D97-AF65-F5344CB8AC3E}">
        <p14:creationId xmlns:p14="http://schemas.microsoft.com/office/powerpoint/2010/main" val="170479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9A33B-230B-1E16-CB77-12B624415E96}"/>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5AA72CB-EEFA-1C2D-9DBE-9AADED0E998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E0B5E866-556F-BF61-6F1C-E3DB66B24E3E}"/>
              </a:ext>
            </a:extLst>
          </p:cNvPr>
          <p:cNvSpPr>
            <a:spLocks noGrp="1"/>
          </p:cNvSpPr>
          <p:nvPr>
            <p:ph idx="1"/>
          </p:nvPr>
        </p:nvSpPr>
        <p:spPr>
          <a:xfrm>
            <a:off x="749808" y="1975739"/>
            <a:ext cx="10603992" cy="4745736"/>
          </a:xfrm>
        </p:spPr>
        <p:txBody>
          <a:bodyPr>
            <a:normAutofit lnSpcReduction="10000"/>
          </a:bodyPr>
          <a:lstStyle/>
          <a:p>
            <a:pPr marL="457200" marR="0" lvl="0" indent="-457200" algn="just" eaLnBrk="0" hangingPunct="0">
              <a:spcBef>
                <a:spcPts val="800"/>
              </a:spcBef>
              <a:spcAft>
                <a:spcPts val="600"/>
              </a:spcAft>
              <a:buFont typeface="+mj-lt"/>
              <a:buAutoNum type="arabicPeriod" startAt="4"/>
              <a:tabLst>
                <a:tab pos="228600" algn="l"/>
              </a:tabLst>
            </a:pPr>
            <a:r>
              <a:rPr lang="en-GB" sz="2000" i="1" dirty="0">
                <a:effectLst/>
                <a:latin typeface="Times New Roman" panose="02020603050405020304" pitchFamily="18" charset="0"/>
                <a:ea typeface="Times New Roman" panose="02020603050405020304" pitchFamily="18" charset="0"/>
                <a:cs typeface="Arial Narrow" panose="020B0606020202030204" pitchFamily="34" charset="0"/>
              </a:rPr>
              <a:t>Contracting Parties consider Recommendation V on Sargassum of the SPAW STAC11 Meeting at the LBS COP7 and IGM21/COP18.</a:t>
            </a:r>
            <a:endParaRPr lang="en-US" sz="2400" i="1" dirty="0">
              <a:effectLst/>
              <a:latin typeface="Arial Narrow" panose="020B0606020202030204" pitchFamily="34" charset="0"/>
              <a:ea typeface="Times New Roman" panose="02020603050405020304" pitchFamily="18" charset="0"/>
              <a:cs typeface="Arial Narrow" panose="020B0606020202030204" pitchFamily="34" charset="0"/>
            </a:endParaRPr>
          </a:p>
          <a:p>
            <a:pPr marL="342900" marR="0" lvl="0" indent="-342900" algn="just" eaLnBrk="0" hangingPunct="0">
              <a:spcBef>
                <a:spcPts val="800"/>
              </a:spcBef>
              <a:spcAft>
                <a:spcPts val="600"/>
              </a:spcAft>
              <a:buFont typeface="+mj-lt"/>
              <a:buAutoNum type="arabicPeriod" startAt="4"/>
              <a:tabLst>
                <a:tab pos="228600" algn="l"/>
              </a:tabLst>
            </a:pP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Contracting Parties </a:t>
            </a:r>
            <a:r>
              <a:rPr lang="en-GB" sz="2000" b="1" dirty="0">
                <a:effectLst/>
                <a:latin typeface="Times New Roman" panose="02020603050405020304" pitchFamily="18" charset="0"/>
                <a:ea typeface="Times New Roman" panose="02020603050405020304" pitchFamily="18" charset="0"/>
                <a:cs typeface="Arial Narrow" panose="020B0606020202030204" pitchFamily="34" charset="0"/>
              </a:rPr>
              <a:t>continue to consider</a:t>
            </a: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 the issue of Sargassum inundations noting its significance in the region.</a:t>
            </a:r>
            <a:endParaRPr lang="en-US" sz="2400" dirty="0">
              <a:effectLst/>
              <a:latin typeface="Arial Narrow" panose="020B0606020202030204" pitchFamily="34" charset="0"/>
              <a:ea typeface="Times New Roman" panose="02020603050405020304" pitchFamily="18" charset="0"/>
              <a:cs typeface="Arial Narrow" panose="020B0606020202030204" pitchFamily="34" charset="0"/>
            </a:endParaRPr>
          </a:p>
          <a:p>
            <a:pPr marL="342900" marR="0" lvl="0" indent="-342900" algn="just" eaLnBrk="0" hangingPunct="0">
              <a:spcBef>
                <a:spcPts val="800"/>
              </a:spcBef>
              <a:spcAft>
                <a:spcPts val="600"/>
              </a:spcAft>
              <a:buFont typeface="+mj-lt"/>
              <a:buAutoNum type="arabicPeriod" startAt="4"/>
              <a:tabLst>
                <a:tab pos="228600" algn="l"/>
              </a:tabLst>
            </a:pP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The Secretariat </a:t>
            </a:r>
            <a:r>
              <a:rPr lang="en-GB" sz="2000" b="1" dirty="0">
                <a:effectLst/>
                <a:latin typeface="Times New Roman" panose="02020603050405020304" pitchFamily="18" charset="0"/>
                <a:ea typeface="Times New Roman" panose="02020603050405020304" pitchFamily="18" charset="0"/>
                <a:cs typeface="Arial Narrow" panose="020B0606020202030204" pitchFamily="34" charset="0"/>
              </a:rPr>
              <a:t>expand</a:t>
            </a: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 efforts to share best practices and experiences with Contracting Parties on monitoring frameworks and guidelines within the context of the Cartagena Convention.</a:t>
            </a:r>
            <a:endParaRPr lang="en-US" sz="2400" dirty="0">
              <a:effectLst/>
              <a:latin typeface="Arial Narrow" panose="020B0606020202030204" pitchFamily="34" charset="0"/>
              <a:ea typeface="Times New Roman" panose="02020603050405020304" pitchFamily="18" charset="0"/>
              <a:cs typeface="Arial Narrow" panose="020B0606020202030204" pitchFamily="34" charset="0"/>
            </a:endParaRPr>
          </a:p>
          <a:p>
            <a:pPr marL="342900" marR="0" lvl="0" indent="-342900" algn="just" eaLnBrk="0" hangingPunct="0">
              <a:spcBef>
                <a:spcPts val="800"/>
              </a:spcBef>
              <a:spcAft>
                <a:spcPts val="600"/>
              </a:spcAft>
              <a:buFont typeface="+mj-lt"/>
              <a:buAutoNum type="arabicPeriod" startAt="4"/>
              <a:tabLst>
                <a:tab pos="228600" algn="l"/>
              </a:tabLst>
            </a:pP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Contracting Parties, with the support of the Secretariat,</a:t>
            </a:r>
            <a:r>
              <a:rPr lang="en-GB" sz="2000" b="1" dirty="0">
                <a:effectLst/>
                <a:latin typeface="Times New Roman" panose="02020603050405020304" pitchFamily="18" charset="0"/>
                <a:ea typeface="Times New Roman" panose="02020603050405020304" pitchFamily="18" charset="0"/>
                <a:cs typeface="Arial Narrow" panose="020B0606020202030204" pitchFamily="34" charset="0"/>
              </a:rPr>
              <a:t> continue to explore</a:t>
            </a: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 opportunities for the establishment of a consortium of marine laboratories in the Wider Caribbean Region.</a:t>
            </a:r>
            <a:endParaRPr lang="en-US" sz="2400" dirty="0">
              <a:effectLst/>
              <a:latin typeface="Arial Narrow" panose="020B0606020202030204" pitchFamily="34" charset="0"/>
              <a:ea typeface="Times New Roman" panose="02020603050405020304" pitchFamily="18" charset="0"/>
              <a:cs typeface="Arial Narrow" panose="020B0606020202030204" pitchFamily="34" charset="0"/>
            </a:endParaRPr>
          </a:p>
          <a:p>
            <a:pPr marL="342900" marR="0" lvl="0" indent="-342900" algn="just" eaLnBrk="0" hangingPunct="0">
              <a:spcBef>
                <a:spcPts val="800"/>
              </a:spcBef>
              <a:spcAft>
                <a:spcPts val="600"/>
              </a:spcAft>
              <a:buFont typeface="+mj-lt"/>
              <a:buAutoNum type="arabicPeriod" startAt="4"/>
              <a:tabLst>
                <a:tab pos="228600" algn="l"/>
              </a:tabLst>
            </a:pP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The Secretariat </a:t>
            </a:r>
            <a:r>
              <a:rPr lang="en-GB" sz="2000" b="1" dirty="0">
                <a:effectLst/>
                <a:latin typeface="Times New Roman" panose="02020603050405020304" pitchFamily="18" charset="0"/>
                <a:ea typeface="Times New Roman" panose="02020603050405020304" pitchFamily="18" charset="0"/>
                <a:cs typeface="Arial Narrow" panose="020B0606020202030204" pitchFamily="34" charset="0"/>
              </a:rPr>
              <a:t>encourage</a:t>
            </a: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 other Contracting Parties that are not members of the Open-Ended Working Group to nominate experts to participate in the OEWG and its Thematic Sub-Groups.</a:t>
            </a:r>
            <a:endParaRPr lang="en-US" sz="2400" dirty="0">
              <a:effectLst/>
              <a:latin typeface="Arial Narrow" panose="020B0606020202030204" pitchFamily="34" charset="0"/>
              <a:ea typeface="Times New Roman" panose="02020603050405020304" pitchFamily="18" charset="0"/>
              <a:cs typeface="Arial Narrow" panose="020B0606020202030204" pitchFamily="34" charset="0"/>
            </a:endParaRPr>
          </a:p>
          <a:p>
            <a:pPr marL="342900" marR="0" lvl="0" indent="-342900" algn="just">
              <a:spcBef>
                <a:spcPts val="800"/>
              </a:spcBef>
              <a:buFont typeface="+mj-lt"/>
              <a:buAutoNum type="arabicPeriod" startAt="4"/>
            </a:pP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The Secretariat and Contracting Parties </a:t>
            </a:r>
            <a:r>
              <a:rPr lang="en-GB" sz="2000" b="1" dirty="0">
                <a:effectLst/>
                <a:latin typeface="Times New Roman" panose="02020603050405020304" pitchFamily="18" charset="0"/>
                <a:ea typeface="Times New Roman" panose="02020603050405020304" pitchFamily="18" charset="0"/>
                <a:cs typeface="Arial Narrow" panose="020B0606020202030204" pitchFamily="34" charset="0"/>
              </a:rPr>
              <a:t>consider</a:t>
            </a:r>
            <a:r>
              <a:rPr lang="en-GB" sz="2000" dirty="0">
                <a:effectLst/>
                <a:latin typeface="Times New Roman" panose="02020603050405020304" pitchFamily="18" charset="0"/>
                <a:ea typeface="Times New Roman" panose="02020603050405020304" pitchFamily="18" charset="0"/>
                <a:cs typeface="Arial Narrow" panose="020B0606020202030204" pitchFamily="34" charset="0"/>
              </a:rPr>
              <a:t> the relationship between land- and ocean-based monitoring and surveillance as it relates to ongoing projects, including early warning systems, as well as detection of Sargassum and marine pollutants by promoting partnership agreements to further integrate the AMEP and SPAW subprogrammes of the Cartagena Convention.</a:t>
            </a:r>
            <a:endParaRPr lang="en-US" sz="2400" dirty="0">
              <a:effectLst/>
              <a:latin typeface="Arial Narrow" panose="020B0606020202030204" pitchFamily="34" charset="0"/>
              <a:ea typeface="Times New Roman" panose="02020603050405020304" pitchFamily="18" charset="0"/>
              <a:cs typeface="Arial Narrow" panose="020B0606020202030204" pitchFamily="34" charset="0"/>
            </a:endParaRPr>
          </a:p>
          <a:p>
            <a:pPr marL="0" marR="74930" lvl="0" indent="0" algn="just" eaLnBrk="0" hangingPunct="0">
              <a:spcBef>
                <a:spcPts val="800"/>
              </a:spcBef>
              <a:spcAft>
                <a:spcPts val="600"/>
              </a:spcAft>
              <a:buNone/>
              <a:tabLst>
                <a:tab pos="228600" algn="l"/>
              </a:tabLst>
            </a:pPr>
            <a:endParaRPr lang="en-US" sz="1900" dirty="0">
              <a:effectLst/>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3" name="Title 1">
            <a:extLst>
              <a:ext uri="{FF2B5EF4-FFF2-40B4-BE49-F238E27FC236}">
                <a16:creationId xmlns:a16="http://schemas.microsoft.com/office/drawing/2014/main" id="{511C5D84-C145-71ED-22C5-77F79820D1F0}"/>
              </a:ext>
            </a:extLst>
          </p:cNvPr>
          <p:cNvSpPr txBox="1">
            <a:spLocks/>
          </p:cNvSpPr>
          <p:nvPr/>
        </p:nvSpPr>
        <p:spPr>
          <a:xfrm>
            <a:off x="673608" y="650176"/>
            <a:ext cx="10515600" cy="132556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147000"/>
              </a:lnSpc>
              <a:spcBef>
                <a:spcPts val="1200"/>
              </a:spcBef>
              <a:spcAft>
                <a:spcPts val="0"/>
              </a:spcAft>
              <a:buClrTx/>
              <a:buSzTx/>
              <a:buFontTx/>
              <a:buNone/>
              <a:tabLst/>
              <a:defRPr/>
            </a:pPr>
            <a:br>
              <a:rPr kumimoji="0" lang="en-GB"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br>
            <a:r>
              <a:rPr kumimoji="0" lang="en-GB" sz="9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 V</a:t>
            </a:r>
            <a:br>
              <a:rPr kumimoji="0" lang="en-US" sz="96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GB" sz="9600" b="1"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j-cs"/>
              </a:rPr>
              <a:t>MONITORING AND ASSESSMENT</a:t>
            </a:r>
            <a:r>
              <a:rPr kumimoji="0" lang="en-GB" sz="9600" b="1" i="0" u="none" strike="noStrike" kern="1200" cap="none" spc="5" normalizeH="0" baseline="0" noProof="0" dirty="0">
                <a:ln>
                  <a:noFill/>
                </a:ln>
                <a:solidFill>
                  <a:srgbClr val="242424"/>
                </a:solidFill>
                <a:effectLst/>
                <a:uLnTx/>
                <a:uFillTx/>
                <a:latin typeface="Times New Roman" panose="02020603050405020304" pitchFamily="18" charset="0"/>
                <a:ea typeface="Times New Roman" panose="02020603050405020304" pitchFamily="18" charset="0"/>
                <a:cs typeface="+mj-cs"/>
              </a:rPr>
              <a:t> </a:t>
            </a:r>
            <a:br>
              <a:rPr kumimoji="0" lang="en-US" sz="4800" b="1" i="0" u="none" strike="noStrike" kern="120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j-cs"/>
              </a:rPr>
            </a:b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575571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DF38-E222-0652-A0E0-B0F41A8C1C3C}"/>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14F354D-DBC3-7CB8-DEE4-BF3AF46C29D2}"/>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341B5B99-05FF-10FD-77DF-FDA62DE2092F}"/>
              </a:ext>
            </a:extLst>
          </p:cNvPr>
          <p:cNvSpPr txBox="1">
            <a:spLocks/>
          </p:cNvSpPr>
          <p:nvPr/>
        </p:nvSpPr>
        <p:spPr>
          <a:xfrm>
            <a:off x="566928" y="1453897"/>
            <a:ext cx="11000232" cy="5139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r>
              <a:rPr lang="en-GB" sz="1800" dirty="0">
                <a:latin typeface="Times New Roman" panose="02020603050405020304" pitchFamily="18" charset="0"/>
                <a:ea typeface="Times New Roman" panose="02020603050405020304" pitchFamily="18" charset="0"/>
                <a:cs typeface="Arial Narrow" panose="020B0606020202030204" pitchFamily="34" charset="0"/>
              </a:rPr>
              <a:t>Contracting Parties are encouraged to continue reviewing the technical issues outlined in </a:t>
            </a:r>
            <a:r>
              <a:rPr lang="en-GB" sz="1800" b="1" dirty="0">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UNEP(DEPI)/CAR WG.46/INF.13</a:t>
            </a:r>
            <a:r>
              <a:rPr lang="en-GB" sz="1800" dirty="0">
                <a:latin typeface="Times New Roman" panose="02020603050405020304" pitchFamily="18" charset="0"/>
                <a:ea typeface="Times New Roman" panose="02020603050405020304" pitchFamily="18" charset="0"/>
                <a:cs typeface="Arial Narrow" panose="020B0606020202030204" pitchFamily="34" charset="0"/>
              </a:rPr>
              <a:t> with relevant stakeholders at the national level, as appropriate.</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342900" indent="-342900" algn="just">
              <a:buFont typeface="+mj-lt"/>
              <a:buAutoNum type="arabicPeriod"/>
            </a:pPr>
            <a:r>
              <a:rPr lang="en-GB" sz="1800" dirty="0">
                <a:latin typeface="Times New Roman" panose="02020603050405020304" pitchFamily="18" charset="0"/>
                <a:ea typeface="Times New Roman" panose="02020603050405020304" pitchFamily="18" charset="0"/>
                <a:cs typeface="Arial Narrow" panose="020B0606020202030204" pitchFamily="34" charset="0"/>
              </a:rPr>
              <a:t>Contracting Parties continue discussions on technical issues outlined in </a:t>
            </a:r>
            <a:r>
              <a:rPr lang="en-GB" sz="1800" b="1" dirty="0">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UNEP(DEPI)/CAR WG.46/INF.13 </a:t>
            </a:r>
            <a:r>
              <a:rPr lang="en-GB" sz="1800" dirty="0">
                <a:solidFill>
                  <a:srgbClr val="000000"/>
                </a:solidFill>
                <a:latin typeface="Times New Roman" panose="02020603050405020304" pitchFamily="18" charset="0"/>
                <a:ea typeface="Times New Roman" panose="02020603050405020304" pitchFamily="18" charset="0"/>
                <a:cs typeface="Arial Narrow" panose="020B0606020202030204" pitchFamily="34" charset="0"/>
              </a:rPr>
              <a:t>within the OEWG and relevant thematic subgroups. These include but are not limited to:</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800100" lvl="1" indent="-342900" algn="just">
              <a:spcAft>
                <a:spcPts val="400"/>
              </a:spcAft>
              <a:buFont typeface="+mj-lt"/>
              <a:buAutoNum type="romanLcPeriod"/>
            </a:pPr>
            <a:r>
              <a:rPr lang="en-029" sz="1800" dirty="0">
                <a:latin typeface="Times New Roman" panose="02020603050405020304" pitchFamily="18" charset="0"/>
                <a:ea typeface="Times New Roman" panose="02020603050405020304" pitchFamily="18" charset="0"/>
                <a:cs typeface="Arial Narrow" panose="020B0606020202030204" pitchFamily="34" charset="0"/>
              </a:rPr>
              <a:t>emerging pollutants </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800100" lvl="1" indent="-342900" algn="just">
              <a:spcAft>
                <a:spcPts val="400"/>
              </a:spcAft>
              <a:buFont typeface="+mj-lt"/>
              <a:buAutoNum type="romanLcPeriod"/>
            </a:pPr>
            <a:r>
              <a:rPr lang="en-029" sz="1800" dirty="0">
                <a:latin typeface="Times New Roman" panose="02020603050405020304" pitchFamily="18" charset="0"/>
                <a:ea typeface="Times New Roman" panose="02020603050405020304" pitchFamily="18" charset="0"/>
                <a:cs typeface="Arial Narrow" panose="020B0606020202030204" pitchFamily="34" charset="0"/>
              </a:rPr>
              <a:t>effluent limits in class I and class II waters</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800100" lvl="1" indent="-342900" algn="just">
              <a:spcAft>
                <a:spcPts val="400"/>
              </a:spcAft>
              <a:buFont typeface="+mj-lt"/>
              <a:buAutoNum type="romanLcPeriod"/>
            </a:pPr>
            <a:r>
              <a:rPr lang="en-029" sz="1800" dirty="0">
                <a:latin typeface="Times New Roman" panose="02020603050405020304" pitchFamily="18" charset="0"/>
                <a:ea typeface="Times New Roman" panose="02020603050405020304" pitchFamily="18" charset="0"/>
                <a:cs typeface="Arial Narrow" panose="020B0606020202030204" pitchFamily="34" charset="0"/>
              </a:rPr>
              <a:t>methodologies for estimating pollutant loads for agricultural non-point sources of pollution</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342900" indent="-342900" algn="just" eaLnBrk="0" hangingPunct="0">
              <a:spcBef>
                <a:spcPts val="800"/>
              </a:spcBef>
              <a:spcAft>
                <a:spcPts val="600"/>
              </a:spcAft>
              <a:buFont typeface="+mj-lt"/>
              <a:buAutoNum type="arabicPeriod"/>
              <a:tabLst>
                <a:tab pos="685800" algn="l"/>
              </a:tabLst>
            </a:pPr>
            <a:r>
              <a:rPr lang="en-GB" sz="1800" dirty="0">
                <a:latin typeface="Times New Roman" panose="02020603050405020304" pitchFamily="18" charset="0"/>
                <a:ea typeface="Times New Roman" panose="02020603050405020304" pitchFamily="18" charset="0"/>
                <a:cs typeface="Arial Narrow" panose="020B0606020202030204" pitchFamily="34" charset="0"/>
              </a:rPr>
              <a:t>  Contracting Parties request that the Secretariat, in collaboration with LBS RACs, </a:t>
            </a:r>
            <a:r>
              <a:rPr lang="en-GB" sz="1800" b="1" dirty="0">
                <a:latin typeface="Times New Roman" panose="02020603050405020304" pitchFamily="18" charset="0"/>
                <a:ea typeface="Times New Roman" panose="02020603050405020304" pitchFamily="18" charset="0"/>
                <a:cs typeface="Arial Narrow" panose="020B0606020202030204" pitchFamily="34" charset="0"/>
              </a:rPr>
              <a:t>convene</a:t>
            </a:r>
            <a:r>
              <a:rPr lang="en-GB" sz="1800" dirty="0">
                <a:latin typeface="Times New Roman" panose="02020603050405020304" pitchFamily="18" charset="0"/>
                <a:ea typeface="Times New Roman" panose="02020603050405020304" pitchFamily="18" charset="0"/>
                <a:cs typeface="Arial Narrow" panose="020B0606020202030204" pitchFamily="34" charset="0"/>
              </a:rPr>
              <a:t> a technical meeting of   the Open-Ended Working Group, to include the Nutrients and Wastewater</a:t>
            </a:r>
            <a:r>
              <a:rPr lang="en-GB" sz="1800" i="1" dirty="0">
                <a:latin typeface="Times New Roman" panose="02020603050405020304" pitchFamily="18" charset="0"/>
                <a:ea typeface="Times New Roman" panose="02020603050405020304" pitchFamily="18" charset="0"/>
                <a:cs typeface="Arial Narrow" panose="020B0606020202030204" pitchFamily="34" charset="0"/>
              </a:rPr>
              <a:t> </a:t>
            </a:r>
            <a:r>
              <a:rPr lang="en-GB" sz="1800" dirty="0">
                <a:latin typeface="Times New Roman" panose="02020603050405020304" pitchFamily="18" charset="0"/>
                <a:ea typeface="Times New Roman" panose="02020603050405020304" pitchFamily="18" charset="0"/>
                <a:cs typeface="Arial Narrow" panose="020B0606020202030204" pitchFamily="34" charset="0"/>
              </a:rPr>
              <a:t>thematic subgroup, with input from other relevant experts, subject to the availability of resources, to discuss and review:</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800100" lvl="1" indent="-342900" algn="just">
              <a:spcAft>
                <a:spcPts val="400"/>
              </a:spcAft>
              <a:buFont typeface="+mj-lt"/>
              <a:buAutoNum type="romanLcPeriod"/>
            </a:pPr>
            <a:r>
              <a:rPr lang="en-029" sz="1800" dirty="0">
                <a:latin typeface="Times New Roman" panose="02020603050405020304" pitchFamily="18" charset="0"/>
                <a:ea typeface="Times New Roman" panose="02020603050405020304" pitchFamily="18" charset="0"/>
                <a:cs typeface="Arial Narrow" panose="020B0606020202030204" pitchFamily="34" charset="0"/>
              </a:rPr>
              <a:t>the proposed domestic wastewater discharge parameters and limits in the Wider Caribbean Region;</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800100" lvl="1" indent="-342900" algn="just">
              <a:spcAft>
                <a:spcPts val="400"/>
              </a:spcAft>
              <a:buFont typeface="+mj-lt"/>
              <a:buAutoNum type="romanLcPeriod"/>
            </a:pPr>
            <a:r>
              <a:rPr lang="en-029" sz="1800" dirty="0">
                <a:latin typeface="Times New Roman" panose="02020603050405020304" pitchFamily="18" charset="0"/>
                <a:ea typeface="Times New Roman" panose="02020603050405020304" pitchFamily="18" charset="0"/>
                <a:cs typeface="Arial Narrow" panose="020B0606020202030204" pitchFamily="34" charset="0"/>
              </a:rPr>
              <a:t>effluent limits in class I and class II waters; and</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800100" lvl="1" indent="-342900" algn="just">
              <a:spcAft>
                <a:spcPts val="400"/>
              </a:spcAft>
              <a:buFont typeface="+mj-lt"/>
              <a:buAutoNum type="romanLcPeriod"/>
            </a:pPr>
            <a:r>
              <a:rPr lang="en-029" sz="1800" dirty="0">
                <a:latin typeface="Times New Roman" panose="02020603050405020304" pitchFamily="18" charset="0"/>
                <a:ea typeface="Times New Roman" panose="02020603050405020304" pitchFamily="18" charset="0"/>
                <a:cs typeface="Arial Narrow" panose="020B0606020202030204" pitchFamily="34" charset="0"/>
              </a:rPr>
              <a:t>other relevant issues as necessary.</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a:p>
            <a:pPr marL="342900" indent="-342900" algn="just" eaLnBrk="0" hangingPunct="0">
              <a:spcBef>
                <a:spcPts val="800"/>
              </a:spcBef>
              <a:spcAft>
                <a:spcPts val="600"/>
              </a:spcAft>
              <a:buFont typeface="+mj-lt"/>
              <a:buAutoNum type="arabicPeriod"/>
              <a:tabLst>
                <a:tab pos="685800" algn="l"/>
              </a:tabLst>
            </a:pPr>
            <a:r>
              <a:rPr lang="en-GB" sz="1800" dirty="0">
                <a:latin typeface="Times New Roman" panose="02020603050405020304" pitchFamily="18" charset="0"/>
                <a:ea typeface="Times New Roman" panose="02020603050405020304" pitchFamily="18" charset="0"/>
                <a:cs typeface="Arial Narrow" panose="020B0606020202030204" pitchFamily="34" charset="0"/>
              </a:rPr>
              <a:t>The Secretariat </a:t>
            </a:r>
            <a:r>
              <a:rPr lang="en-GB" sz="1800" b="1" dirty="0">
                <a:latin typeface="Times New Roman" panose="02020603050405020304" pitchFamily="18" charset="0"/>
                <a:ea typeface="Times New Roman" panose="02020603050405020304" pitchFamily="18" charset="0"/>
                <a:cs typeface="Arial Narrow" panose="020B0606020202030204" pitchFamily="34" charset="0"/>
              </a:rPr>
              <a:t>seek</a:t>
            </a:r>
            <a:r>
              <a:rPr lang="en-GB" sz="1800" dirty="0">
                <a:latin typeface="Times New Roman" panose="02020603050405020304" pitchFamily="18" charset="0"/>
                <a:ea typeface="Times New Roman" panose="02020603050405020304" pitchFamily="18" charset="0"/>
                <a:cs typeface="Arial Narrow" panose="020B0606020202030204" pitchFamily="34" charset="0"/>
              </a:rPr>
              <a:t> legal guidance on the options available for consideration by the Contracting Parties and </a:t>
            </a:r>
            <a:r>
              <a:rPr lang="en-GB" sz="1800" b="1" dirty="0">
                <a:latin typeface="Times New Roman" panose="02020603050405020304" pitchFamily="18" charset="0"/>
                <a:ea typeface="Times New Roman" panose="02020603050405020304" pitchFamily="18" charset="0"/>
                <a:cs typeface="Arial Narrow" panose="020B0606020202030204" pitchFamily="34" charset="0"/>
              </a:rPr>
              <a:t>provide</a:t>
            </a:r>
            <a:r>
              <a:rPr lang="en-GB" sz="1800" dirty="0">
                <a:latin typeface="Times New Roman" panose="02020603050405020304" pitchFamily="18" charset="0"/>
                <a:ea typeface="Times New Roman" panose="02020603050405020304" pitchFamily="18" charset="0"/>
                <a:cs typeface="Arial Narrow" panose="020B0606020202030204" pitchFamily="34" charset="0"/>
              </a:rPr>
              <a:t> an update at LBS STAC8 and/or COP8 regarding any recommendations emanating from the technical discussions, as referenced in paragraphs 2 and 3 above. </a:t>
            </a:r>
            <a:endParaRPr lang="en-US" sz="1800" dirty="0">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3" name="Title 1">
            <a:extLst>
              <a:ext uri="{FF2B5EF4-FFF2-40B4-BE49-F238E27FC236}">
                <a16:creationId xmlns:a16="http://schemas.microsoft.com/office/drawing/2014/main" id="{F2EA5DBC-887A-C0E3-89AB-ED3AC0307CDC}"/>
              </a:ext>
            </a:extLst>
          </p:cNvPr>
          <p:cNvSpPr txBox="1">
            <a:spLocks/>
          </p:cNvSpPr>
          <p:nvPr/>
        </p:nvSpPr>
        <p:spPr>
          <a:xfrm>
            <a:off x="5404104" y="136525"/>
            <a:ext cx="6714744" cy="146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029" sz="28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7 LBS STAC RECOMMENDATION VI</a:t>
            </a:r>
            <a:br>
              <a:rPr kumimoji="0" lang="en-US" sz="28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br>
            <a:r>
              <a:rPr kumimoji="0" lang="en-GB" sz="2800" b="1" i="0" u="none" strike="noStrike" kern="1200" cap="none" spc="0" normalizeH="0" baseline="0" noProof="0">
                <a:ln>
                  <a:noFill/>
                </a:ln>
                <a:solidFill>
                  <a:sysClr val="windowText" lastClr="000000"/>
                </a:solidFill>
                <a:effectLst/>
                <a:uLnTx/>
                <a:uFillTx/>
                <a:latin typeface="Aptos Display" panose="02110004020202020204"/>
                <a:ea typeface="+mj-ea"/>
                <a:cs typeface="+mj-cs"/>
              </a:rPr>
              <a:t>ENHANCEMENT OF THE LBS PROTOCOL </a:t>
            </a: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7371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0AC6F-76D0-22EA-F6A8-374D330B06D3}"/>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ECDC777-55A0-1CC3-A8C9-2B9EBAD49C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F0B6950D-3927-6243-E45E-4F539D026B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B0543292-3CC1-AE21-134C-08F2297221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3636F71E-8997-6E71-82D2-0C7B97B3C441}"/>
              </a:ext>
            </a:extLst>
          </p:cNvPr>
          <p:cNvSpPr txBox="1">
            <a:spLocks/>
          </p:cNvSpPr>
          <p:nvPr/>
        </p:nvSpPr>
        <p:spPr>
          <a:xfrm>
            <a:off x="838200" y="2920079"/>
            <a:ext cx="10156371" cy="29109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lgn="just">
              <a:spcBef>
                <a:spcPts val="800"/>
              </a:spcBef>
              <a:spcAft>
                <a:spcPts val="800"/>
              </a:spcAft>
              <a:buFont typeface="+mj-lt"/>
              <a:buAutoNum type="arabicPeriod"/>
            </a:pPr>
            <a:r>
              <a:rPr lang="en-GB" sz="2800" dirty="0">
                <a:latin typeface="Times New Roman" panose="02020603050405020304" pitchFamily="18" charset="0"/>
                <a:ea typeface="Times New Roman" panose="02020603050405020304" pitchFamily="18" charset="0"/>
                <a:cs typeface="Arial Narrow" panose="020B0606020202030204" pitchFamily="34" charset="0"/>
              </a:rPr>
              <a:t>Contracting Parties </a:t>
            </a:r>
            <a:r>
              <a:rPr lang="en-GB" sz="2800" b="1" dirty="0">
                <a:latin typeface="Times New Roman" panose="02020603050405020304" pitchFamily="18" charset="0"/>
                <a:ea typeface="Times New Roman" panose="02020603050405020304" pitchFamily="18" charset="0"/>
                <a:cs typeface="Arial Narrow" panose="020B0606020202030204" pitchFamily="34" charset="0"/>
              </a:rPr>
              <a:t>request</a:t>
            </a:r>
            <a:r>
              <a:rPr lang="en-GB" sz="2800" dirty="0">
                <a:latin typeface="Times New Roman" panose="02020603050405020304" pitchFamily="18" charset="0"/>
                <a:ea typeface="Times New Roman" panose="02020603050405020304" pitchFamily="18" charset="0"/>
                <a:cs typeface="Arial Narrow" panose="020B0606020202030204" pitchFamily="34" charset="0"/>
              </a:rPr>
              <a:t> that the LBS COP consider recommending to the Cartagena Convention COP the establishment of a new working group to further investigate how Integrated Water Resource Management might be addressed within in the context of the Cartagena Convention and its protocols.</a:t>
            </a:r>
            <a:endParaRPr lang="en-US" dirty="0">
              <a:latin typeface="Arial Narrow" panose="020B0606020202030204" pitchFamily="34" charset="0"/>
              <a:ea typeface="Times New Roman" panose="02020603050405020304" pitchFamily="18" charset="0"/>
              <a:cs typeface="Arial Narrow" panose="020B0606020202030204" pitchFamily="34" charset="0"/>
            </a:endParaRPr>
          </a:p>
          <a:p>
            <a:endParaRPr lang="en-US" dirty="0"/>
          </a:p>
        </p:txBody>
      </p:sp>
      <p:sp>
        <p:nvSpPr>
          <p:cNvPr id="3" name="Title 1">
            <a:extLst>
              <a:ext uri="{FF2B5EF4-FFF2-40B4-BE49-F238E27FC236}">
                <a16:creationId xmlns:a16="http://schemas.microsoft.com/office/drawing/2014/main" id="{954F2CFC-4F3D-145B-9E53-6960101929BF}"/>
              </a:ext>
            </a:extLst>
          </p:cNvPr>
          <p:cNvSpPr txBox="1">
            <a:spLocks/>
          </p:cNvSpPr>
          <p:nvPr/>
        </p:nvSpPr>
        <p:spPr>
          <a:xfrm>
            <a:off x="1124712" y="1069213"/>
            <a:ext cx="84825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029"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t>
            </a:r>
            <a:br>
              <a:rPr kumimoji="0" lang="en-US" sz="28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br>
              <a:rPr kumimoji="0" lang="en-US" sz="28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LBS STAC </a:t>
            </a:r>
            <a:r>
              <a:rPr kumimoji="0" lang="en-029"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RECOMMENDATION VII</a:t>
            </a:r>
            <a:br>
              <a:rPr kumimoji="0" lang="en-US" sz="28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029"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INTEGRATED WATER RESOURCE MANAGEMENT</a:t>
            </a:r>
            <a:br>
              <a:rPr kumimoji="0" lang="en-US" sz="28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029"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t>
            </a:r>
            <a:br>
              <a:rPr kumimoji="0" lang="en-US" sz="28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endPar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636427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935B-C58E-1E32-B300-2558C0ECBBBB}"/>
              </a:ext>
            </a:extLst>
          </p:cNvPr>
          <p:cNvSpPr>
            <a:spLocks noGrp="1"/>
          </p:cNvSpPr>
          <p:nvPr>
            <p:ph type="title"/>
          </p:nvPr>
        </p:nvSpPr>
        <p:spPr>
          <a:xfrm>
            <a:off x="258262" y="467226"/>
            <a:ext cx="5376027" cy="1600200"/>
          </a:xfrm>
        </p:spPr>
        <p:txBody>
          <a:bodyPr>
            <a:normAutofit fontScale="90000"/>
          </a:bodyPr>
          <a:lstStyle/>
          <a:p>
            <a:r>
              <a:rPr lang="en-US" dirty="0"/>
              <a:t>Management of Freshwater within the Framework of the Cartagena Convention</a:t>
            </a:r>
          </a:p>
        </p:txBody>
      </p:sp>
      <p:sp>
        <p:nvSpPr>
          <p:cNvPr id="4" name="Text Placeholder 3">
            <a:extLst>
              <a:ext uri="{FF2B5EF4-FFF2-40B4-BE49-F238E27FC236}">
                <a16:creationId xmlns:a16="http://schemas.microsoft.com/office/drawing/2014/main" id="{AEE90894-6D9C-BA20-AD35-D994FCE537F9}"/>
              </a:ext>
            </a:extLst>
          </p:cNvPr>
          <p:cNvSpPr>
            <a:spLocks noGrp="1"/>
          </p:cNvSpPr>
          <p:nvPr>
            <p:ph type="body" sz="half" idx="2"/>
          </p:nvPr>
        </p:nvSpPr>
        <p:spPr>
          <a:xfrm>
            <a:off x="839787" y="2057400"/>
            <a:ext cx="10172341" cy="3811588"/>
          </a:xfrm>
        </p:spPr>
        <p:txBody>
          <a:bodyPr vert="horz" lIns="91440" tIns="45720" rIns="91440" bIns="45720" rtlCol="0" anchor="t">
            <a:normAutofit/>
          </a:bodyPr>
          <a:lstStyle/>
          <a:p>
            <a:pPr marL="285750" indent="-285750">
              <a:buChar char="•"/>
            </a:pPr>
            <a:r>
              <a:rPr lang="en-US" sz="2000" dirty="0">
                <a:cs typeface="Arial"/>
              </a:rPr>
              <a:t>7 LBS STAC considered </a:t>
            </a:r>
            <a:r>
              <a:rPr lang="en-US" sz="2000" dirty="0">
                <a:ea typeface="+mn-lt"/>
                <a:cs typeface="+mn-lt"/>
              </a:rPr>
              <a:t>UNEP(DEPI)/CAR WG.44/INF.9 Rev.1 Assessment and Recommendations on the Management of Freshwater Resources within the Framework of the Cartagena Convention</a:t>
            </a:r>
            <a:endParaRPr lang="en-US" sz="2000" dirty="0">
              <a:cs typeface="Arial" panose="020B0604020202020204"/>
            </a:endParaRPr>
          </a:p>
          <a:p>
            <a:pPr marL="285750" indent="-285750">
              <a:buChar char="•"/>
            </a:pPr>
            <a:r>
              <a:rPr lang="en-US" sz="2000" dirty="0">
                <a:cs typeface="Arial" panose="020B0604020202020204"/>
              </a:rPr>
              <a:t>Secretariat through GEF </a:t>
            </a:r>
            <a:r>
              <a:rPr lang="en-US" sz="2000" dirty="0" err="1">
                <a:cs typeface="Arial" panose="020B0604020202020204"/>
              </a:rPr>
              <a:t>IWEco</a:t>
            </a:r>
            <a:r>
              <a:rPr lang="en-US" sz="2000" dirty="0">
                <a:cs typeface="Arial" panose="020B0604020202020204"/>
              </a:rPr>
              <a:t> and </a:t>
            </a:r>
            <a:r>
              <a:rPr lang="en-US" sz="2000" dirty="0" err="1">
                <a:cs typeface="Arial" panose="020B0604020202020204"/>
              </a:rPr>
              <a:t>CReW</a:t>
            </a:r>
            <a:r>
              <a:rPr lang="en-US" sz="2000" dirty="0">
                <a:cs typeface="Arial" panose="020B0604020202020204"/>
              </a:rPr>
              <a:t>+ Projects have provided support to many countries in advancing IWRM – particularly in relation to Source to Sea </a:t>
            </a:r>
          </a:p>
          <a:p>
            <a:pPr marL="285750" indent="-285750">
              <a:buChar char="•"/>
            </a:pPr>
            <a:r>
              <a:rPr lang="en-US" sz="2000" dirty="0">
                <a:cs typeface="Arial" panose="020B0604020202020204"/>
              </a:rPr>
              <a:t>Countries expressed strong interest at 7 LBS STAC in the continued work on IWRM</a:t>
            </a:r>
          </a:p>
          <a:p>
            <a:pPr marL="285750" indent="-285750">
              <a:buChar char="•"/>
            </a:pPr>
            <a:r>
              <a:rPr lang="en-US" sz="2000" dirty="0">
                <a:cs typeface="Arial" panose="020B0604020202020204"/>
              </a:rPr>
              <a:t>Focus primarily pollution mitigation but freshwater is important for estuarine and coastal biodiversity</a:t>
            </a:r>
          </a:p>
          <a:p>
            <a:pPr marL="285750" indent="-285750">
              <a:buChar char="•"/>
            </a:pPr>
            <a:r>
              <a:rPr lang="en-US" sz="2000" dirty="0">
                <a:cs typeface="Arial" panose="020B0604020202020204"/>
              </a:rPr>
              <a:t>Proposal for establishment of Convention Working Group to consider how IWRM could be addressed in context of Convention</a:t>
            </a:r>
          </a:p>
          <a:p>
            <a:endParaRPr lang="en-US" dirty="0">
              <a:cs typeface="Arial" panose="020B0604020202020204"/>
            </a:endParaRPr>
          </a:p>
        </p:txBody>
      </p:sp>
      <p:sp>
        <p:nvSpPr>
          <p:cNvPr id="5" name="Date Placeholder 4">
            <a:extLst>
              <a:ext uri="{FF2B5EF4-FFF2-40B4-BE49-F238E27FC236}">
                <a16:creationId xmlns:a16="http://schemas.microsoft.com/office/drawing/2014/main" id="{8A8744AC-58D6-3630-BC85-2A6FEE864A9E}"/>
              </a:ext>
            </a:extLst>
          </p:cNvPr>
          <p:cNvSpPr>
            <a:spLocks noGrp="1"/>
          </p:cNvSpPr>
          <p:nvPr>
            <p:ph type="dt" sz="half" idx="10"/>
          </p:nvPr>
        </p:nvSpPr>
        <p:spPr/>
        <p:txBody>
          <a:bodyPr/>
          <a:lstStyle/>
          <a:p>
            <a:r>
              <a:rPr lang="en-US"/>
              <a:t>October 13 &amp; 16, 2025</a:t>
            </a:r>
            <a:endParaRPr lang="en-US" dirty="0"/>
          </a:p>
        </p:txBody>
      </p:sp>
      <p:sp>
        <p:nvSpPr>
          <p:cNvPr id="6" name="Footer Placeholder 5">
            <a:extLst>
              <a:ext uri="{FF2B5EF4-FFF2-40B4-BE49-F238E27FC236}">
                <a16:creationId xmlns:a16="http://schemas.microsoft.com/office/drawing/2014/main" id="{BE86B36D-B71F-CB9C-C40E-9D3EFF8CCA94}"/>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endParaRPr lang="en-US" dirty="0"/>
          </a:p>
        </p:txBody>
      </p:sp>
      <p:sp>
        <p:nvSpPr>
          <p:cNvPr id="7" name="Slide Number Placeholder 6">
            <a:extLst>
              <a:ext uri="{FF2B5EF4-FFF2-40B4-BE49-F238E27FC236}">
                <a16:creationId xmlns:a16="http://schemas.microsoft.com/office/drawing/2014/main" id="{A970B2D5-2EF0-B14A-551F-B8E710D6634A}"/>
              </a:ext>
            </a:extLst>
          </p:cNvPr>
          <p:cNvSpPr>
            <a:spLocks noGrp="1"/>
          </p:cNvSpPr>
          <p:nvPr>
            <p:ph type="sldNum" sz="quarter" idx="12"/>
          </p:nvPr>
        </p:nvSpPr>
        <p:spPr/>
        <p:txBody>
          <a:bodyPr/>
          <a:lstStyle/>
          <a:p>
            <a:fld id="{00FEFEE7-6D71-4EBA-9BFA-7BF3D509AF0D}" type="slidenum">
              <a:rPr lang="en-US" smtClean="0"/>
              <a:pPr/>
              <a:t>33</a:t>
            </a:fld>
            <a:endParaRPr lang="en-US" dirty="0"/>
          </a:p>
        </p:txBody>
      </p:sp>
    </p:spTree>
    <p:extLst>
      <p:ext uri="{BB962C8B-B14F-4D97-AF65-F5344CB8AC3E}">
        <p14:creationId xmlns:p14="http://schemas.microsoft.com/office/powerpoint/2010/main" val="3722777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EF14D-8145-82B4-B6C2-507368268BE2}"/>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Proposed 7 LBS COP Decision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9F6110-84E3-D0C5-9E50-3787D888382F}"/>
              </a:ext>
            </a:extLst>
          </p:cNvPr>
          <p:cNvSpPr>
            <a:spLocks noGrp="1"/>
          </p:cNvSpPr>
          <p:nvPr>
            <p:ph idx="1"/>
          </p:nvPr>
        </p:nvSpPr>
        <p:spPr>
          <a:xfrm>
            <a:off x="1155548" y="2217343"/>
            <a:ext cx="9880893" cy="3959619"/>
          </a:xfrm>
        </p:spPr>
        <p:txBody>
          <a:bodyPr vert="horz" lIns="91440" tIns="45720" rIns="91440" bIns="45720" rtlCol="0" anchor="t">
            <a:normAutofit/>
          </a:bodyPr>
          <a:lstStyle/>
          <a:p>
            <a:pPr marL="0" indent="0">
              <a:buNone/>
            </a:pPr>
            <a:r>
              <a:rPr lang="en-US" dirty="0"/>
              <a:t>Contracting Parties may wish to:</a:t>
            </a:r>
          </a:p>
          <a:p>
            <a:r>
              <a:rPr lang="en-US" b="1" dirty="0"/>
              <a:t>Request </a:t>
            </a:r>
            <a:r>
              <a:rPr lang="en-US" dirty="0"/>
              <a:t>the Cartagena Convention COP consider the establishment of a new working group to further investigate how Integrated Water Resource Management (IWRM) could be addressed within the context of the Cartagena Convention and its protocols. </a:t>
            </a:r>
          </a:p>
          <a:p>
            <a:pPr marL="0" indent="0">
              <a:buNone/>
            </a:pPr>
            <a:endParaRPr lang="en-US" sz="2200" dirty="0"/>
          </a:p>
        </p:txBody>
      </p:sp>
    </p:spTree>
    <p:extLst>
      <p:ext uri="{BB962C8B-B14F-4D97-AF65-F5344CB8AC3E}">
        <p14:creationId xmlns:p14="http://schemas.microsoft.com/office/powerpoint/2010/main" val="950775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095A20-F33F-4030-AFBE-24791B437C7B}"/>
              </a:ext>
            </a:extLst>
          </p:cNvPr>
          <p:cNvSpPr>
            <a:spLocks noGrp="1"/>
          </p:cNvSpPr>
          <p:nvPr>
            <p:ph type="title"/>
          </p:nvPr>
        </p:nvSpPr>
        <p:spPr/>
        <p:txBody>
          <a:bodyPr/>
          <a:lstStyle/>
          <a:p>
            <a:r>
              <a:rPr lang="en-US" dirty="0"/>
              <a:t>Thank you </a:t>
            </a:r>
          </a:p>
        </p:txBody>
      </p:sp>
      <p:pic>
        <p:nvPicPr>
          <p:cNvPr id="13" name="Picture Placeholder 12">
            <a:extLst>
              <a:ext uri="{FF2B5EF4-FFF2-40B4-BE49-F238E27FC236}">
                <a16:creationId xmlns:a16="http://schemas.microsoft.com/office/drawing/2014/main" id="{8CFB79BA-649E-4DC6-AB5F-3B3E012D586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50" b="20350"/>
          <a:stretch>
            <a:fillRect/>
          </a:stretch>
        </p:blipFill>
        <p:spPr>
          <a:xfrm>
            <a:off x="5183188" y="987425"/>
            <a:ext cx="6172200" cy="4873625"/>
          </a:xfrm>
        </p:spPr>
      </p:pic>
      <p:sp>
        <p:nvSpPr>
          <p:cNvPr id="11" name="Text Placeholder 10">
            <a:extLst>
              <a:ext uri="{FF2B5EF4-FFF2-40B4-BE49-F238E27FC236}">
                <a16:creationId xmlns:a16="http://schemas.microsoft.com/office/drawing/2014/main" id="{56BFB50A-BF63-4311-AC18-40E14A62A4CB}"/>
              </a:ext>
            </a:extLst>
          </p:cNvPr>
          <p:cNvSpPr>
            <a:spLocks noGrp="1"/>
          </p:cNvSpPr>
          <p:nvPr>
            <p:ph type="body" sz="half" idx="2"/>
          </p:nvPr>
        </p:nvSpPr>
        <p:spPr/>
        <p:txBody>
          <a:bodyPr/>
          <a:lstStyle/>
          <a:p>
            <a:r>
              <a:rPr lang="en-US" dirty="0"/>
              <a:t>UNEP Cartagena Convention Secretariat and Caribbean Environment </a:t>
            </a:r>
            <a:r>
              <a:rPr lang="en-US" dirty="0" err="1"/>
              <a:t>Programme</a:t>
            </a:r>
            <a:endParaRPr lang="en-US" dirty="0"/>
          </a:p>
          <a:p>
            <a:r>
              <a:rPr lang="en-US" dirty="0"/>
              <a:t>(876) 922-9267-9</a:t>
            </a:r>
          </a:p>
          <a:p>
            <a:r>
              <a:rPr lang="en-US" dirty="0"/>
              <a:t>unep-cartagenaconvention@un.org</a:t>
            </a:r>
          </a:p>
          <a:p>
            <a:r>
              <a:rPr lang="en-US" dirty="0">
                <a:hlinkClick r:id="rId3"/>
              </a:rPr>
              <a:t>www.unep.org/cep</a:t>
            </a:r>
            <a:endParaRPr lang="en-US" dirty="0"/>
          </a:p>
          <a:p>
            <a:endParaRPr lang="en-US" dirty="0"/>
          </a:p>
          <a:p>
            <a:endParaRPr lang="en-US" dirty="0"/>
          </a:p>
          <a:p>
            <a:r>
              <a:rPr lang="en-US" dirty="0"/>
              <a:t>@</a:t>
            </a:r>
            <a:r>
              <a:rPr lang="en-US" dirty="0" err="1"/>
              <a:t>unep_cep</a:t>
            </a:r>
            <a:endParaRPr lang="en-US" dirty="0"/>
          </a:p>
          <a:p>
            <a:endParaRPr lang="en-US" dirty="0"/>
          </a:p>
        </p:txBody>
      </p:sp>
      <p:sp>
        <p:nvSpPr>
          <p:cNvPr id="6" name="Date Placeholder 5">
            <a:extLst>
              <a:ext uri="{FF2B5EF4-FFF2-40B4-BE49-F238E27FC236}">
                <a16:creationId xmlns:a16="http://schemas.microsoft.com/office/drawing/2014/main" id="{E68586B6-D61A-4924-81B6-0EA6BC4DC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Footer Placeholder 6">
            <a:extLst>
              <a:ext uri="{FF2B5EF4-FFF2-40B4-BE49-F238E27FC236}">
                <a16:creationId xmlns:a16="http://schemas.microsoft.com/office/drawing/2014/main" id="{98DE9FB6-2316-424E-9768-C7251E6481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DC8E4E36-9152-4C00-8A13-E948C50D03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1A30FB69-BE8E-4811-A433-79DBCC994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530" y="3864334"/>
            <a:ext cx="402222" cy="402222"/>
          </a:xfrm>
          <a:prstGeom prst="rect">
            <a:avLst/>
          </a:prstGeom>
        </p:spPr>
      </p:pic>
      <p:pic>
        <p:nvPicPr>
          <p:cNvPr id="15" name="Picture 14">
            <a:extLst>
              <a:ext uri="{FF2B5EF4-FFF2-40B4-BE49-F238E27FC236}">
                <a16:creationId xmlns:a16="http://schemas.microsoft.com/office/drawing/2014/main" id="{25B959DB-3B66-4FD2-A173-A7E5D7B1C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4796" y="3864334"/>
            <a:ext cx="402222" cy="402222"/>
          </a:xfrm>
          <a:prstGeom prst="rect">
            <a:avLst/>
          </a:prstGeom>
        </p:spPr>
      </p:pic>
      <p:pic>
        <p:nvPicPr>
          <p:cNvPr id="16" name="Picture 15">
            <a:extLst>
              <a:ext uri="{FF2B5EF4-FFF2-40B4-BE49-F238E27FC236}">
                <a16:creationId xmlns:a16="http://schemas.microsoft.com/office/drawing/2014/main" id="{681E1BD9-1D51-4FEA-9DD9-6D15E2ECF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801" y="3846936"/>
            <a:ext cx="437017" cy="437017"/>
          </a:xfrm>
          <a:prstGeom prst="rect">
            <a:avLst/>
          </a:prstGeom>
        </p:spPr>
      </p:pic>
      <p:pic>
        <p:nvPicPr>
          <p:cNvPr id="17" name="Picture 16">
            <a:extLst>
              <a:ext uri="{FF2B5EF4-FFF2-40B4-BE49-F238E27FC236}">
                <a16:creationId xmlns:a16="http://schemas.microsoft.com/office/drawing/2014/main" id="{6F383530-7B07-45C8-A6A6-CD3DAC133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836612" y="3888742"/>
            <a:ext cx="395211" cy="395211"/>
          </a:xfrm>
          <a:prstGeom prst="rect">
            <a:avLst/>
          </a:prstGeom>
        </p:spPr>
      </p:pic>
      <p:sp>
        <p:nvSpPr>
          <p:cNvPr id="18" name="TextBox 17">
            <a:extLst>
              <a:ext uri="{FF2B5EF4-FFF2-40B4-BE49-F238E27FC236}">
                <a16:creationId xmlns:a16="http://schemas.microsoft.com/office/drawing/2014/main" id="{7E117274-1253-4221-92A3-47562C58E6F0}"/>
              </a:ext>
            </a:extLst>
          </p:cNvPr>
          <p:cNvSpPr txBox="1"/>
          <p:nvPr/>
        </p:nvSpPr>
        <p:spPr>
          <a:xfrm>
            <a:off x="5287617" y="5478449"/>
            <a:ext cx="42459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Photo courtesy of the Cartagena Convention Secretariat</a:t>
            </a:r>
          </a:p>
        </p:txBody>
      </p:sp>
    </p:spTree>
    <p:extLst>
      <p:ext uri="{BB962C8B-B14F-4D97-AF65-F5344CB8AC3E}">
        <p14:creationId xmlns:p14="http://schemas.microsoft.com/office/powerpoint/2010/main" val="151364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1DD3310-AF9F-4C6F-6D43-C96BF36C6E14}"/>
              </a:ext>
            </a:extLst>
          </p:cNvPr>
          <p:cNvSpPr>
            <a:spLocks noGrp="1"/>
          </p:cNvSpPr>
          <p:nvPr>
            <p:ph type="dt" sz="half" idx="15"/>
          </p:nvPr>
        </p:nvSpPr>
        <p:spPr/>
        <p:txBody>
          <a:bodyPr/>
          <a:lstStyle/>
          <a:p>
            <a:r>
              <a:rPr lang="en-US"/>
              <a:t>October 13 &amp; 16, 2025</a:t>
            </a:r>
            <a:endParaRPr lang="en-US" dirty="0"/>
          </a:p>
        </p:txBody>
      </p:sp>
      <p:sp>
        <p:nvSpPr>
          <p:cNvPr id="7" name="Footer Placeholder 6">
            <a:extLst>
              <a:ext uri="{FF2B5EF4-FFF2-40B4-BE49-F238E27FC236}">
                <a16:creationId xmlns:a16="http://schemas.microsoft.com/office/drawing/2014/main" id="{FD3F6919-4AA4-098E-FBF5-D222B32CEA80}"/>
              </a:ext>
            </a:extLst>
          </p:cNvPr>
          <p:cNvSpPr>
            <a:spLocks noGrp="1"/>
          </p:cNvSpPr>
          <p:nvPr>
            <p:ph type="ftr" sz="quarter" idx="16"/>
          </p:nvPr>
        </p:nvSpPr>
        <p:spPr/>
        <p:txBody>
          <a:bodyPr/>
          <a:lstStyle/>
          <a:p>
            <a:r>
              <a:rPr lang="en-US"/>
              <a:t>7th Conference of Parties to the Protocol Concerning Pollution from Land-Based Sources and Activities (LBS) of the Wider Caribbean Region</a:t>
            </a:r>
            <a:endParaRPr lang="en-US" dirty="0"/>
          </a:p>
        </p:txBody>
      </p:sp>
      <p:sp>
        <p:nvSpPr>
          <p:cNvPr id="8" name="Slide Number Placeholder 7">
            <a:extLst>
              <a:ext uri="{FF2B5EF4-FFF2-40B4-BE49-F238E27FC236}">
                <a16:creationId xmlns:a16="http://schemas.microsoft.com/office/drawing/2014/main" id="{2AA44709-C1E9-7E96-F826-06BA8E27A154}"/>
              </a:ext>
            </a:extLst>
          </p:cNvPr>
          <p:cNvSpPr>
            <a:spLocks noGrp="1"/>
          </p:cNvSpPr>
          <p:nvPr>
            <p:ph type="sldNum" sz="quarter" idx="17"/>
          </p:nvPr>
        </p:nvSpPr>
        <p:spPr/>
        <p:txBody>
          <a:bodyPr/>
          <a:lstStyle/>
          <a:p>
            <a:fld id="{00FEFEE7-6D71-4EBA-9BFA-7BF3D509AF0D}" type="slidenum">
              <a:rPr lang="en-US" smtClean="0"/>
              <a:pPr/>
              <a:t>4</a:t>
            </a:fld>
            <a:endParaRPr lang="en-US" dirty="0"/>
          </a:p>
        </p:txBody>
      </p:sp>
      <p:sp>
        <p:nvSpPr>
          <p:cNvPr id="9" name="Content Placeholder 2">
            <a:extLst>
              <a:ext uri="{FF2B5EF4-FFF2-40B4-BE49-F238E27FC236}">
                <a16:creationId xmlns:a16="http://schemas.microsoft.com/office/drawing/2014/main" id="{73E05A2F-C0E1-07C6-7E97-F390E16234BA}"/>
              </a:ext>
            </a:extLst>
          </p:cNvPr>
          <p:cNvSpPr txBox="1">
            <a:spLocks/>
          </p:cNvSpPr>
          <p:nvPr/>
        </p:nvSpPr>
        <p:spPr>
          <a:xfrm>
            <a:off x="728472" y="2001393"/>
            <a:ext cx="10515600" cy="4245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13 SPAW and 7 LBS STACs recommended that the RAC/RAN guidelines be further reviewed during a Pre-COP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Pre-COP convened 17 and 18 September 2025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The following document was reviewed and discussed during the meeting </a:t>
            </a:r>
            <a:r>
              <a:rPr kumimoji="0" lang="en-US" sz="28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UNEP(DEC)/CAR.IG.24/CRP.9 Rev 4 – Updated Guidelines for the Establishment and Operation of RACs and RANs</a:t>
            </a: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Pre-COP served as an informal forum for delegates to express concerns, clarify issues, and propose edits to the document</a:t>
            </a:r>
          </a:p>
        </p:txBody>
      </p:sp>
      <p:sp>
        <p:nvSpPr>
          <p:cNvPr id="10" name="Title 1">
            <a:extLst>
              <a:ext uri="{FF2B5EF4-FFF2-40B4-BE49-F238E27FC236}">
                <a16:creationId xmlns:a16="http://schemas.microsoft.com/office/drawing/2014/main" id="{6561C257-BC48-1FAE-E09B-0083D6B35038}"/>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Context</a:t>
            </a: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64323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B50E1-8C35-36F9-EB06-43DCB761D0CA}"/>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34C12C98-E764-64C3-3C7C-5E7842291E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October 13 &amp; 16, 2025</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9C6533F6-6052-573D-1C16-BBA44DB183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7th Conference of Parties to the Protocol Concerning Pollution from Land-Based Sources and Activities (LBS) of the Wider Caribbean Region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4F0010E4-6C25-3DA5-CA2D-BCA7B0551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EFEE7-6D71-4EBA-9BFA-7BF3D509AF0D}"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2">
            <a:extLst>
              <a:ext uri="{FF2B5EF4-FFF2-40B4-BE49-F238E27FC236}">
                <a16:creationId xmlns:a16="http://schemas.microsoft.com/office/drawing/2014/main" id="{659745D1-1B3A-9D20-9282-55126C4B5FE7}"/>
              </a:ext>
            </a:extLst>
          </p:cNvPr>
          <p:cNvSpPr txBox="1">
            <a:spLocks/>
          </p:cNvSpPr>
          <p:nvPr/>
        </p:nvSpPr>
        <p:spPr>
          <a:xfrm>
            <a:off x="655320" y="1690688"/>
            <a:ext cx="10515600" cy="3861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LBS Protocol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ES" sz="2400" b="0" i="1" u="none" strike="noStrike" kern="1200" cap="none" spc="0" normalizeH="0" baseline="0" noProof="0" dirty="0">
                <a:ln>
                  <a:noFill/>
                </a:ln>
                <a:solidFill>
                  <a:sysClr val="windowText" lastClr="000000"/>
                </a:solidFill>
                <a:effectLst/>
                <a:uLnTx/>
                <a:uFillTx/>
                <a:latin typeface="Aptos" panose="02110004020202020204"/>
                <a:ea typeface="+mn-ea"/>
                <a:cs typeface="+mn-cs"/>
              </a:rPr>
              <a:t>Centro de Investigación y Manejo Ambiental del Transporte (</a:t>
            </a:r>
            <a:r>
              <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CIMAB) - Cuba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ysClr val="windowText" lastClr="000000"/>
                </a:solidFill>
                <a:effectLst/>
                <a:uLnTx/>
                <a:uFillTx/>
                <a:latin typeface="Aptos" panose="02110004020202020204"/>
                <a:ea typeface="+mn-ea"/>
                <a:cs typeface="+mn-cs"/>
              </a:rPr>
              <a:t>Institute of Marine Affairs (IMA) – Trinidad and Tobago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Oil Spills Protocol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ysClr val="windowText" lastClr="000000"/>
                </a:solidFill>
                <a:effectLst/>
                <a:uLnTx/>
                <a:uFillTx/>
                <a:latin typeface="Aptos" panose="02110004020202020204"/>
                <a:ea typeface="+mn-ea"/>
                <a:cs typeface="+mn-cs"/>
              </a:rPr>
              <a:t>Regional Marine Pollution Emergency, Information and Training Centre – Caribe (REMPEITC – Caribe) – (Awaiting new home)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Example of an LBS RAN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ysClr val="windowText" lastClr="000000"/>
                </a:solidFill>
                <a:effectLst/>
                <a:uLnTx/>
                <a:uFillTx/>
                <a:latin typeface="Aptos" panose="02110004020202020204"/>
                <a:ea typeface="+mn-ea"/>
                <a:cs typeface="+mn-cs"/>
              </a:rPr>
              <a:t>Gulf Caribbean Fisheries Institute (GCFI)</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2397A063-CE12-4538-161A-EB8B2D849725}"/>
              </a:ext>
            </a:extLst>
          </p:cNvPr>
          <p:cNvSpPr txBox="1">
            <a:spLocks/>
          </p:cNvSpPr>
          <p:nvPr/>
        </p:nvSpPr>
        <p:spPr>
          <a:xfrm>
            <a:off x="124968" y="136525"/>
            <a:ext cx="64495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AMEP Sub </a:t>
            </a:r>
            <a:r>
              <a:rPr kumimoji="0" lang="en-US" sz="4400" b="0" i="0" u="none" strike="noStrike" kern="1200" cap="none" spc="0" normalizeH="0" baseline="0" noProof="0" dirty="0" err="1">
                <a:ln>
                  <a:noFill/>
                </a:ln>
                <a:solidFill>
                  <a:sysClr val="windowText" lastClr="000000"/>
                </a:solidFill>
                <a:effectLst/>
                <a:uLnTx/>
                <a:uFillTx/>
                <a:latin typeface="Aptos Display" panose="02110004020202020204"/>
                <a:ea typeface="+mj-ea"/>
                <a:cs typeface="+mj-cs"/>
              </a:rPr>
              <a:t>Programme</a:t>
            </a: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 Regional Activity </a:t>
            </a:r>
            <a:r>
              <a:rPr kumimoji="0" lang="en-US" sz="4400" b="0" i="0" u="none" strike="noStrike" kern="1200" cap="none" spc="0" normalizeH="0" baseline="0" noProof="0" dirty="0" err="1">
                <a:ln>
                  <a:noFill/>
                </a:ln>
                <a:solidFill>
                  <a:sysClr val="windowText" lastClr="000000"/>
                </a:solidFill>
                <a:effectLst/>
                <a:uLnTx/>
                <a:uFillTx/>
                <a:latin typeface="Aptos Display" panose="02110004020202020204"/>
                <a:ea typeface="+mj-ea"/>
                <a:cs typeface="+mj-cs"/>
              </a:rPr>
              <a:t>Centres</a:t>
            </a:r>
            <a:r>
              <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 </a:t>
            </a:r>
          </a:p>
        </p:txBody>
      </p:sp>
      <p:sp>
        <p:nvSpPr>
          <p:cNvPr id="4" name="TextBox 3">
            <a:extLst>
              <a:ext uri="{FF2B5EF4-FFF2-40B4-BE49-F238E27FC236}">
                <a16:creationId xmlns:a16="http://schemas.microsoft.com/office/drawing/2014/main" id="{B860A77B-EBD7-A9AA-2629-8C58F0FC585F}"/>
              </a:ext>
            </a:extLst>
          </p:cNvPr>
          <p:cNvSpPr txBox="1"/>
          <p:nvPr/>
        </p:nvSpPr>
        <p:spPr>
          <a:xfrm>
            <a:off x="1444752" y="5710019"/>
            <a:ext cx="9509760" cy="646331"/>
          </a:xfrm>
          <a:prstGeom prst="rect">
            <a:avLst/>
          </a:prstGeom>
          <a:noFill/>
        </p:spPr>
        <p:txBody>
          <a:bodyPr wrap="square" rtlCol="0">
            <a:spAutoFit/>
          </a:bodyPr>
          <a:lstStyle/>
          <a:p>
            <a:r>
              <a:rPr lang="en-US" b="1" dirty="0">
                <a:solidFill>
                  <a:srgbClr val="00B050"/>
                </a:solidFill>
                <a:latin typeface="Aptos" panose="02110004020202020204"/>
              </a:rPr>
              <a:t>Updated RAC/RAN guidelines are important to the continued work of the RACs and RANs</a:t>
            </a:r>
          </a:p>
          <a:p>
            <a:endParaRPr lang="en-US" dirty="0">
              <a:solidFill>
                <a:prstClr val="black"/>
              </a:solidFill>
              <a:latin typeface="Aptos" panose="02110004020202020204"/>
            </a:endParaRPr>
          </a:p>
        </p:txBody>
      </p:sp>
    </p:spTree>
    <p:extLst>
      <p:ext uri="{BB962C8B-B14F-4D97-AF65-F5344CB8AC3E}">
        <p14:creationId xmlns:p14="http://schemas.microsoft.com/office/powerpoint/2010/main" val="84031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67C57-E10E-C46E-0C65-B3295A013B9B}"/>
            </a:ext>
          </a:extLst>
        </p:cNvPr>
        <p:cNvGrpSpPr/>
        <p:nvPr/>
      </p:nvGrpSpPr>
      <p:grpSpPr>
        <a:xfrm>
          <a:off x="0" y="0"/>
          <a:ext cx="0" cy="0"/>
          <a:chOff x="0" y="0"/>
          <a:chExt cx="0" cy="0"/>
        </a:xfrm>
      </p:grpSpPr>
      <p:sp>
        <p:nvSpPr>
          <p:cNvPr id="6" name="Date Placeholder 5">
            <a:extLst>
              <a:ext uri="{FF2B5EF4-FFF2-40B4-BE49-F238E27FC236}">
                <a16:creationId xmlns:a16="http://schemas.microsoft.com/office/drawing/2014/main" id="{E8A3C461-B9F5-2A79-B778-49E56180C579}"/>
              </a:ext>
            </a:extLst>
          </p:cNvPr>
          <p:cNvSpPr>
            <a:spLocks noGrp="1"/>
          </p:cNvSpPr>
          <p:nvPr>
            <p:ph type="dt" sz="half" idx="15"/>
          </p:nvPr>
        </p:nvSpPr>
        <p:spPr/>
        <p:txBody>
          <a:bodyPr/>
          <a:lstStyle/>
          <a:p>
            <a:r>
              <a:rPr lang="en-US"/>
              <a:t>October 13 &amp; 16, 2025</a:t>
            </a:r>
            <a:endParaRPr lang="en-US" dirty="0"/>
          </a:p>
        </p:txBody>
      </p:sp>
      <p:sp>
        <p:nvSpPr>
          <p:cNvPr id="8" name="Slide Number Placeholder 7">
            <a:extLst>
              <a:ext uri="{FF2B5EF4-FFF2-40B4-BE49-F238E27FC236}">
                <a16:creationId xmlns:a16="http://schemas.microsoft.com/office/drawing/2014/main" id="{DC3C4CF6-EC60-2C5C-8A72-E837594E15E7}"/>
              </a:ext>
            </a:extLst>
          </p:cNvPr>
          <p:cNvSpPr>
            <a:spLocks noGrp="1"/>
          </p:cNvSpPr>
          <p:nvPr>
            <p:ph type="sldNum" sz="quarter" idx="17"/>
          </p:nvPr>
        </p:nvSpPr>
        <p:spPr/>
        <p:txBody>
          <a:bodyPr/>
          <a:lstStyle/>
          <a:p>
            <a:fld id="{00FEFEE7-6D71-4EBA-9BFA-7BF3D509AF0D}" type="slidenum">
              <a:rPr lang="en-US" smtClean="0"/>
              <a:pPr/>
              <a:t>6</a:t>
            </a:fld>
            <a:endParaRPr lang="en-US" dirty="0"/>
          </a:p>
        </p:txBody>
      </p:sp>
      <p:pic>
        <p:nvPicPr>
          <p:cNvPr id="2" name="Picture 1" descr="Complex math formulas on a blackboard">
            <a:extLst>
              <a:ext uri="{FF2B5EF4-FFF2-40B4-BE49-F238E27FC236}">
                <a16:creationId xmlns:a16="http://schemas.microsoft.com/office/drawing/2014/main" id="{9E7A70B4-7BEF-1773-9DA1-5CAEA059F919}"/>
              </a:ext>
            </a:extLst>
          </p:cNvPr>
          <p:cNvPicPr>
            <a:picLocks noChangeAspect="1"/>
          </p:cNvPicPr>
          <p:nvPr/>
        </p:nvPicPr>
        <p:blipFill>
          <a:blip r:embed="rId2"/>
          <a:srcRect l="24481" r="10557" b="-1"/>
          <a:stretch>
            <a:fillRect/>
          </a:stretch>
        </p:blipFill>
        <p:spPr>
          <a:xfrm>
            <a:off x="6096000" y="1"/>
            <a:ext cx="6102825" cy="6858000"/>
          </a:xfrm>
          <a:prstGeom prst="rect">
            <a:avLst/>
          </a:prstGeom>
        </p:spPr>
      </p:pic>
      <p:sp>
        <p:nvSpPr>
          <p:cNvPr id="3" name="Content Placeholder 2">
            <a:extLst>
              <a:ext uri="{FF2B5EF4-FFF2-40B4-BE49-F238E27FC236}">
                <a16:creationId xmlns:a16="http://schemas.microsoft.com/office/drawing/2014/main" id="{0B6FEBA0-E270-14D6-B1D6-025A81CD134D}"/>
              </a:ext>
            </a:extLst>
          </p:cNvPr>
          <p:cNvSpPr txBox="1">
            <a:spLocks/>
          </p:cNvSpPr>
          <p:nvPr/>
        </p:nvSpPr>
        <p:spPr>
          <a:xfrm>
            <a:off x="624642" y="2276856"/>
            <a:ext cx="4646905" cy="36131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rPr>
              <a:t>Five thematic sections of the RACs/RANs Guidelines were presented and discussed:</a:t>
            </a:r>
          </a:p>
          <a:p>
            <a:pPr marL="228600" marR="0" lvl="0" indent="-2286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rPr>
              <a:t>Purpose</a:t>
            </a:r>
          </a:p>
          <a:p>
            <a:pPr marL="228600" marR="0" lvl="0" indent="-2286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rPr>
              <a:t>Objectives</a:t>
            </a:r>
          </a:p>
          <a:p>
            <a:pPr marL="228600" marR="0" lvl="0" indent="-2286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rPr>
              <a:t>Functions</a:t>
            </a:r>
          </a:p>
          <a:p>
            <a:pPr marL="228600" marR="0" lvl="0" indent="-2286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rPr>
              <a:t>Process for Designating or Redefining RACs/RANs</a:t>
            </a:r>
          </a:p>
          <a:p>
            <a:pPr marL="228600" marR="0" lvl="0" indent="-2286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ptos" panose="02110004020202020204"/>
                <a:ea typeface="+mn-ea"/>
                <a:cs typeface="+mn-cs"/>
              </a:rPr>
              <a:t>Functioning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2A5966C2-363D-948A-93BD-ABBEFE2916B1}"/>
              </a:ext>
            </a:extLst>
          </p:cNvPr>
          <p:cNvSpPr txBox="1">
            <a:spLocks/>
          </p:cNvSpPr>
          <p:nvPr/>
        </p:nvSpPr>
        <p:spPr>
          <a:xfrm>
            <a:off x="396043" y="743776"/>
            <a:ext cx="4646904" cy="1405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Aptos Display" panose="02110004020202020204"/>
                <a:ea typeface="+mj-ea"/>
                <a:cs typeface="+mj-cs"/>
              </a:rPr>
              <a:t>Approach</a:t>
            </a:r>
            <a:endParaRPr kumimoji="0" lang="en-US" sz="40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402391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0232E-6F46-3778-0529-C5C3780D4E7A}"/>
              </a:ext>
            </a:extLst>
          </p:cNvPr>
          <p:cNvSpPr>
            <a:spLocks noGrp="1"/>
          </p:cNvSpPr>
          <p:nvPr>
            <p:ph type="title"/>
          </p:nvPr>
        </p:nvSpPr>
        <p:spPr>
          <a:xfrm>
            <a:off x="1137033" y="670559"/>
            <a:ext cx="4683321" cy="2148841"/>
          </a:xfrm>
        </p:spPr>
        <p:txBody>
          <a:bodyPr anchor="t">
            <a:normAutofit/>
          </a:bodyPr>
          <a:lstStyle/>
          <a:p>
            <a:r>
              <a:rPr lang="en-US"/>
              <a:t>Summary of Discussions</a:t>
            </a:r>
          </a:p>
        </p:txBody>
      </p:sp>
      <p:pic>
        <p:nvPicPr>
          <p:cNvPr id="5" name="Picture 4" descr="A person reaching for a paper on a table full of paper and sticky notes">
            <a:extLst>
              <a:ext uri="{FF2B5EF4-FFF2-40B4-BE49-F238E27FC236}">
                <a16:creationId xmlns:a16="http://schemas.microsoft.com/office/drawing/2014/main" id="{44DD2193-32C4-25FF-67D2-6EBBEACDE206}"/>
              </a:ext>
            </a:extLst>
          </p:cNvPr>
          <p:cNvPicPr>
            <a:picLocks noChangeAspect="1"/>
          </p:cNvPicPr>
          <p:nvPr/>
        </p:nvPicPr>
        <p:blipFill>
          <a:blip r:embed="rId2"/>
          <a:srcRect t="6406" b="6406"/>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graphicFrame>
        <p:nvGraphicFramePr>
          <p:cNvPr id="20" name="Content Placeholder 2">
            <a:extLst>
              <a:ext uri="{FF2B5EF4-FFF2-40B4-BE49-F238E27FC236}">
                <a16:creationId xmlns:a16="http://schemas.microsoft.com/office/drawing/2014/main" id="{802996C2-EF4C-B739-F0AC-B53405AFD6E2}"/>
              </a:ext>
            </a:extLst>
          </p:cNvPr>
          <p:cNvGraphicFramePr>
            <a:graphicFrameLocks noGrp="1"/>
          </p:cNvGraphicFramePr>
          <p:nvPr>
            <p:ph idx="1"/>
            <p:extLst>
              <p:ext uri="{D42A27DB-BD31-4B8C-83A1-F6EECF244321}">
                <p14:modId xmlns:p14="http://schemas.microsoft.com/office/powerpoint/2010/main" val="3267798900"/>
              </p:ext>
            </p:extLst>
          </p:nvPr>
        </p:nvGraphicFramePr>
        <p:xfrm>
          <a:off x="6371647" y="0"/>
          <a:ext cx="5548209" cy="6618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8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EF89A-1C2A-F040-3E8F-0D19273E775E}"/>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Proposed 7 LBS COP Decision</a:t>
            </a:r>
          </a:p>
        </p:txBody>
      </p:sp>
      <p:sp>
        <p:nvSpPr>
          <p:cNvPr id="27" name="Rectangle 26">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D1421F-98B2-6FAF-5BE5-F854A9F29F0E}"/>
              </a:ext>
            </a:extLst>
          </p:cNvPr>
          <p:cNvSpPr>
            <a:spLocks noGrp="1"/>
          </p:cNvSpPr>
          <p:nvPr>
            <p:ph idx="1"/>
          </p:nvPr>
        </p:nvSpPr>
        <p:spPr>
          <a:xfrm>
            <a:off x="1155548" y="2217343"/>
            <a:ext cx="9880893" cy="3959619"/>
          </a:xfrm>
        </p:spPr>
        <p:txBody>
          <a:bodyPr vert="horz" lIns="91440" tIns="45720" rIns="91440" bIns="45720" rtlCol="0" anchor="t">
            <a:normAutofit/>
          </a:bodyPr>
          <a:lstStyle/>
          <a:p>
            <a:pPr marL="0" indent="0">
              <a:buNone/>
            </a:pPr>
            <a:r>
              <a:rPr lang="en-US" dirty="0"/>
              <a:t>Contracting Parties may wish to:</a:t>
            </a:r>
          </a:p>
          <a:p>
            <a:pPr lvl="0"/>
            <a:r>
              <a:rPr lang="en-US" b="1" dirty="0"/>
              <a:t>Request</a:t>
            </a:r>
            <a:r>
              <a:rPr lang="en-US" dirty="0"/>
              <a:t> the Secretariat provide an updated version of the RAC/RAN Guidelines.</a:t>
            </a:r>
          </a:p>
          <a:p>
            <a:pPr lvl="0"/>
            <a:r>
              <a:rPr lang="en-US" b="1" dirty="0"/>
              <a:t>Request</a:t>
            </a:r>
            <a:r>
              <a:rPr lang="en-US" dirty="0"/>
              <a:t> that an inter-sessional Convention Working Group be established to finalize the revision of the RAC/RAN Guidelines</a:t>
            </a:r>
          </a:p>
          <a:p>
            <a:r>
              <a:rPr lang="en-US" b="1" dirty="0"/>
              <a:t>Request</a:t>
            </a:r>
            <a:r>
              <a:rPr lang="en-US" dirty="0"/>
              <a:t> the Secretariat share the final version of the RAC/RAN Guidelines inter-</a:t>
            </a:r>
            <a:r>
              <a:rPr lang="en-US" dirty="0" err="1"/>
              <a:t>sessionally</a:t>
            </a:r>
            <a:r>
              <a:rPr lang="en-US" dirty="0"/>
              <a:t> for final review and endorsement </a:t>
            </a:r>
          </a:p>
          <a:p>
            <a:pPr marL="0" indent="0">
              <a:buNone/>
            </a:pPr>
            <a:endParaRPr lang="en-US" sz="2400" dirty="0"/>
          </a:p>
        </p:txBody>
      </p:sp>
    </p:spTree>
    <p:extLst>
      <p:ext uri="{BB962C8B-B14F-4D97-AF65-F5344CB8AC3E}">
        <p14:creationId xmlns:p14="http://schemas.microsoft.com/office/powerpoint/2010/main" val="1187772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903D1-01AC-38D9-E02F-E0BEB480A7BD}"/>
            </a:ext>
          </a:extLst>
        </p:cNvPr>
        <p:cNvGrpSpPr/>
        <p:nvPr/>
      </p:nvGrpSpPr>
      <p:grpSpPr>
        <a:xfrm>
          <a:off x="0" y="0"/>
          <a:ext cx="0" cy="0"/>
          <a:chOff x="0" y="0"/>
          <a:chExt cx="0" cy="0"/>
        </a:xfrm>
      </p:grpSpPr>
      <p:sp>
        <p:nvSpPr>
          <p:cNvPr id="6" name="Date Placeholder 5">
            <a:extLst>
              <a:ext uri="{FF2B5EF4-FFF2-40B4-BE49-F238E27FC236}">
                <a16:creationId xmlns:a16="http://schemas.microsoft.com/office/drawing/2014/main" id="{717D1632-FDC1-1ECB-F58F-6F8C0C8E20EB}"/>
              </a:ext>
            </a:extLst>
          </p:cNvPr>
          <p:cNvSpPr>
            <a:spLocks noGrp="1"/>
          </p:cNvSpPr>
          <p:nvPr>
            <p:ph type="dt" sz="half" idx="15"/>
          </p:nvPr>
        </p:nvSpPr>
        <p:spPr/>
        <p:txBody>
          <a:bodyPr/>
          <a:lstStyle/>
          <a:p>
            <a:r>
              <a:rPr lang="en-US"/>
              <a:t>October 13 &amp; 16, 2025</a:t>
            </a:r>
            <a:endParaRPr lang="en-US" dirty="0"/>
          </a:p>
        </p:txBody>
      </p:sp>
      <p:sp>
        <p:nvSpPr>
          <p:cNvPr id="7" name="Footer Placeholder 6">
            <a:extLst>
              <a:ext uri="{FF2B5EF4-FFF2-40B4-BE49-F238E27FC236}">
                <a16:creationId xmlns:a16="http://schemas.microsoft.com/office/drawing/2014/main" id="{DA320CE8-C229-5DEE-1336-B1D2A9FB04C3}"/>
              </a:ext>
            </a:extLst>
          </p:cNvPr>
          <p:cNvSpPr>
            <a:spLocks noGrp="1"/>
          </p:cNvSpPr>
          <p:nvPr>
            <p:ph type="ftr" sz="quarter" idx="16"/>
          </p:nvPr>
        </p:nvSpPr>
        <p:spPr/>
        <p:txBody>
          <a:bodyPr/>
          <a:lstStyle/>
          <a:p>
            <a:r>
              <a:rPr lang="en-US"/>
              <a:t>7th Conference of Parties to the Protocol Concerning Pollution from Land-Based Sources and Activities (LBS) of the Wider Caribbean Region</a:t>
            </a:r>
            <a:endParaRPr lang="en-US" dirty="0"/>
          </a:p>
        </p:txBody>
      </p:sp>
      <p:sp>
        <p:nvSpPr>
          <p:cNvPr id="8" name="Slide Number Placeholder 7">
            <a:extLst>
              <a:ext uri="{FF2B5EF4-FFF2-40B4-BE49-F238E27FC236}">
                <a16:creationId xmlns:a16="http://schemas.microsoft.com/office/drawing/2014/main" id="{B40E2CC5-26C7-8352-2388-12FE8EDF2531}"/>
              </a:ext>
            </a:extLst>
          </p:cNvPr>
          <p:cNvSpPr>
            <a:spLocks noGrp="1"/>
          </p:cNvSpPr>
          <p:nvPr>
            <p:ph type="sldNum" sz="quarter" idx="17"/>
          </p:nvPr>
        </p:nvSpPr>
        <p:spPr/>
        <p:txBody>
          <a:bodyPr/>
          <a:lstStyle/>
          <a:p>
            <a:fld id="{00FEFEE7-6D71-4EBA-9BFA-7BF3D509AF0D}" type="slidenum">
              <a:rPr lang="en-US" smtClean="0"/>
              <a:pPr/>
              <a:t>9</a:t>
            </a:fld>
            <a:endParaRPr lang="en-US" dirty="0"/>
          </a:p>
        </p:txBody>
      </p:sp>
      <p:sp>
        <p:nvSpPr>
          <p:cNvPr id="2" name="Content Placeholder 2">
            <a:extLst>
              <a:ext uri="{FF2B5EF4-FFF2-40B4-BE49-F238E27FC236}">
                <a16:creationId xmlns:a16="http://schemas.microsoft.com/office/drawing/2014/main" id="{5E7C69E1-3C06-96A5-C118-09C0659875E1}"/>
              </a:ext>
            </a:extLst>
          </p:cNvPr>
          <p:cNvSpPr txBox="1">
            <a:spLocks/>
          </p:cNvSpPr>
          <p:nvPr/>
        </p:nvSpPr>
        <p:spPr>
          <a:xfrm>
            <a:off x="438912" y="1810512"/>
            <a:ext cx="10914888" cy="444398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71120" indent="-342900" algn="just" eaLnBrk="0" hangingPunct="0">
              <a:spcBef>
                <a:spcPts val="800"/>
              </a:spcBef>
              <a:spcAft>
                <a:spcPts val="600"/>
              </a:spcAft>
              <a:buSzPts val="1100"/>
              <a:buFont typeface="Times New Roman" panose="02020603050405020304" pitchFamily="18" charset="0"/>
              <a:buAutoNum type="arabicPeriod"/>
              <a:tabLst>
                <a:tab pos="521335" algn="l"/>
              </a:tabLst>
            </a:pPr>
            <a:r>
              <a:rPr lang="en-GB" dirty="0">
                <a:latin typeface="Times New Roman" panose="02020603050405020304" pitchFamily="18" charset="0"/>
                <a:ea typeface="Times New Roman" panose="02020603050405020304" pitchFamily="18" charset="0"/>
                <a:cs typeface="Arial Narrow" panose="020B0606020202030204" pitchFamily="34" charset="0"/>
              </a:rPr>
              <a:t>Contracting Parties and the Secretariat </a:t>
            </a:r>
            <a:r>
              <a:rPr lang="en-GB" b="1" dirty="0">
                <a:latin typeface="Times New Roman" panose="02020603050405020304" pitchFamily="18" charset="0"/>
                <a:ea typeface="Times New Roman" panose="02020603050405020304" pitchFamily="18" charset="0"/>
                <a:cs typeface="Arial Narrow" panose="020B0606020202030204" pitchFamily="34" charset="0"/>
              </a:rPr>
              <a:t>continue</a:t>
            </a:r>
            <a:r>
              <a:rPr lang="en-GB" dirty="0">
                <a:latin typeface="Times New Roman" panose="02020603050405020304" pitchFamily="18" charset="0"/>
                <a:ea typeface="Times New Roman" panose="02020603050405020304" pitchFamily="18" charset="0"/>
                <a:cs typeface="Arial Narrow" panose="020B0606020202030204" pitchFamily="34" charset="0"/>
              </a:rPr>
              <a:t> to explore capacity development opportunities with various partners including private sector, industry and development banks, the International Atomic Energy Agency (IAEA), and Research Network of Marine-Coastal Stressors in Latin America and the Caribbean</a:t>
            </a:r>
            <a:r>
              <a:rPr lang="en-GB" b="1" dirty="0">
                <a:latin typeface="Times New Roman" panose="02020603050405020304" pitchFamily="18" charset="0"/>
                <a:ea typeface="Times New Roman" panose="02020603050405020304" pitchFamily="18" charset="0"/>
                <a:cs typeface="Arial Narrow" panose="020B0606020202030204" pitchFamily="34" charset="0"/>
              </a:rPr>
              <a:t> (</a:t>
            </a:r>
            <a:r>
              <a:rPr lang="en-GB" dirty="0">
                <a:latin typeface="Times New Roman" panose="02020603050405020304" pitchFamily="18" charset="0"/>
                <a:ea typeface="Times New Roman" panose="02020603050405020304" pitchFamily="18" charset="0"/>
                <a:cs typeface="Arial Narrow" panose="020B0606020202030204" pitchFamily="34" charset="0"/>
              </a:rPr>
              <a:t>REMARCO) </a:t>
            </a:r>
            <a:r>
              <a:rPr lang="en-US" dirty="0">
                <a:latin typeface="Times New Roman" panose="02020603050405020304" pitchFamily="18" charset="0"/>
                <a:ea typeface="Times New Roman" panose="02020603050405020304" pitchFamily="18" charset="0"/>
                <a:cs typeface="Arial Narrow" panose="020B0606020202030204" pitchFamily="34" charset="0"/>
              </a:rPr>
              <a:t>and </a:t>
            </a:r>
            <a:r>
              <a:rPr lang="en-US" b="1" dirty="0">
                <a:latin typeface="Times New Roman" panose="02020603050405020304" pitchFamily="18" charset="0"/>
                <a:ea typeface="Times New Roman" panose="02020603050405020304" pitchFamily="18" charset="0"/>
                <a:cs typeface="Arial Narrow" panose="020B0606020202030204" pitchFamily="34" charset="0"/>
              </a:rPr>
              <a:t>encourage</a:t>
            </a:r>
            <a:r>
              <a:rPr lang="en-US" dirty="0">
                <a:latin typeface="Times New Roman" panose="02020603050405020304" pitchFamily="18" charset="0"/>
                <a:ea typeface="Times New Roman" panose="02020603050405020304" pitchFamily="18" charset="0"/>
                <a:cs typeface="Arial Narrow" panose="020B0606020202030204" pitchFamily="34" charset="0"/>
              </a:rPr>
              <a:t> a continued partnership approach </a:t>
            </a:r>
            <a:r>
              <a:rPr lang="en-GB" dirty="0">
                <a:latin typeface="Times New Roman" panose="02020603050405020304" pitchFamily="18" charset="0"/>
                <a:ea typeface="Times New Roman" panose="02020603050405020304" pitchFamily="18" charset="0"/>
                <a:cs typeface="Arial Narrow" panose="020B0606020202030204" pitchFamily="34" charset="0"/>
              </a:rPr>
              <a:t>to facilitate work plan implementation building on expanding the Regional Activity Network (RAN).</a:t>
            </a:r>
            <a:endParaRPr lang="en-US" sz="3200" dirty="0">
              <a:latin typeface="Arial Narrow" panose="020B0606020202030204" pitchFamily="34" charset="0"/>
              <a:ea typeface="Times New Roman" panose="02020603050405020304" pitchFamily="18" charset="0"/>
              <a:cs typeface="Arial Narrow" panose="020B0606020202030204" pitchFamily="34" charset="0"/>
            </a:endParaRPr>
          </a:p>
          <a:p>
            <a:pPr marL="342900" marR="71120" indent="-342900" algn="just" eaLnBrk="0" hangingPunct="0">
              <a:spcBef>
                <a:spcPts val="800"/>
              </a:spcBef>
              <a:spcAft>
                <a:spcPts val="600"/>
              </a:spcAft>
              <a:buSzPts val="1100"/>
              <a:buFont typeface="Times New Roman" panose="02020603050405020304" pitchFamily="18" charset="0"/>
              <a:buAutoNum type="arabicPeriod"/>
              <a:tabLst>
                <a:tab pos="521335" algn="l"/>
              </a:tabLst>
            </a:pPr>
            <a:r>
              <a:rPr lang="en-GB" dirty="0">
                <a:latin typeface="Times New Roman" panose="02020603050405020304" pitchFamily="18" charset="0"/>
                <a:ea typeface="Times New Roman" panose="02020603050405020304" pitchFamily="18" charset="0"/>
                <a:cs typeface="Arial Narrow" panose="020B0606020202030204" pitchFamily="34" charset="0"/>
              </a:rPr>
              <a:t>Contracting Parties </a:t>
            </a:r>
            <a:r>
              <a:rPr lang="en-GB" b="1" dirty="0">
                <a:latin typeface="Times New Roman" panose="02020603050405020304" pitchFamily="18" charset="0"/>
                <a:ea typeface="Times New Roman" panose="02020603050405020304" pitchFamily="18" charset="0"/>
                <a:cs typeface="Arial Narrow" panose="020B0606020202030204" pitchFamily="34" charset="0"/>
              </a:rPr>
              <a:t>encourage </a:t>
            </a:r>
            <a:r>
              <a:rPr lang="en-GB" dirty="0">
                <a:latin typeface="Times New Roman" panose="02020603050405020304" pitchFamily="18" charset="0"/>
                <a:ea typeface="Times New Roman" panose="02020603050405020304" pitchFamily="18" charset="0"/>
                <a:cs typeface="Arial Narrow" panose="020B0606020202030204" pitchFamily="34" charset="0"/>
              </a:rPr>
              <a:t>continued efforts to integrate activities under the AMEP and SPAW Work Programmes including on the management of Sargassum inundations and the development of an integrated State of Convention Area Reports on Marine Pollution and Marine Habitats in collaboration between RACs and Working Groups, and in the development of new project proposals.</a:t>
            </a:r>
            <a:endParaRPr lang="en-US" sz="3200" dirty="0">
              <a:latin typeface="Arial Narrow" panose="020B0606020202030204" pitchFamily="34" charset="0"/>
              <a:ea typeface="Times New Roman" panose="02020603050405020304" pitchFamily="18" charset="0"/>
              <a:cs typeface="Arial Narrow" panose="020B0606020202030204" pitchFamily="34" charset="0"/>
            </a:endParaRPr>
          </a:p>
          <a:p>
            <a:pPr marL="342900" marR="71120" indent="-342900" algn="just" eaLnBrk="0" hangingPunct="0">
              <a:spcBef>
                <a:spcPts val="800"/>
              </a:spcBef>
              <a:spcAft>
                <a:spcPts val="600"/>
              </a:spcAft>
              <a:buSzPts val="1100"/>
              <a:buFont typeface="Times New Roman" panose="02020603050405020304" pitchFamily="18" charset="0"/>
              <a:buAutoNum type="arabicPeriod"/>
              <a:tabLst>
                <a:tab pos="521335" algn="l"/>
              </a:tabLst>
            </a:pPr>
            <a:r>
              <a:rPr lang="en-GB" dirty="0">
                <a:latin typeface="Times New Roman" panose="02020603050405020304" pitchFamily="18" charset="0"/>
                <a:ea typeface="Times New Roman" panose="02020603050405020304" pitchFamily="18" charset="0"/>
                <a:cs typeface="Arial Narrow" panose="020B0606020202030204" pitchFamily="34" charset="0"/>
              </a:rPr>
              <a:t>The Secretariat </a:t>
            </a:r>
            <a:r>
              <a:rPr lang="en-GB" b="1" dirty="0">
                <a:latin typeface="Times New Roman" panose="02020603050405020304" pitchFamily="18" charset="0"/>
                <a:ea typeface="Times New Roman" panose="02020603050405020304" pitchFamily="18" charset="0"/>
                <a:cs typeface="Arial Narrow" panose="020B0606020202030204" pitchFamily="34" charset="0"/>
              </a:rPr>
              <a:t>continue to work</a:t>
            </a:r>
            <a:r>
              <a:rPr lang="en-GB" dirty="0">
                <a:latin typeface="Times New Roman" panose="02020603050405020304" pitchFamily="18" charset="0"/>
                <a:ea typeface="Times New Roman" panose="02020603050405020304" pitchFamily="18" charset="0"/>
                <a:cs typeface="Arial Narrow" panose="020B0606020202030204" pitchFamily="34" charset="0"/>
              </a:rPr>
              <a:t> with the LBS RACs to provide regional training for ongoing and new projects within their technical areas of competence.</a:t>
            </a:r>
            <a:endParaRPr lang="en-US" sz="3200" dirty="0">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4" name="Title 1">
            <a:extLst>
              <a:ext uri="{FF2B5EF4-FFF2-40B4-BE49-F238E27FC236}">
                <a16:creationId xmlns:a16="http://schemas.microsoft.com/office/drawing/2014/main" id="{F99CB9CC-EB79-6643-B159-05C1FF338D51}"/>
              </a:ext>
            </a:extLst>
          </p:cNvPr>
          <p:cNvSpPr txBox="1">
            <a:spLocks/>
          </p:cNvSpPr>
          <p:nvPr/>
        </p:nvSpPr>
        <p:spPr>
          <a:xfrm>
            <a:off x="838200" y="603505"/>
            <a:ext cx="10515600" cy="114363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0" fontAlgn="auto" latinLnBrk="0" hangingPunct="0">
              <a:lnSpc>
                <a:spcPct val="146000"/>
              </a:lnSpc>
              <a:spcBef>
                <a:spcPct val="0"/>
              </a:spcBef>
              <a:spcAft>
                <a:spcPts val="0"/>
              </a:spcAft>
              <a:buClrTx/>
              <a:buSzTx/>
              <a:buFontTx/>
              <a:buNone/>
              <a:tabLst>
                <a:tab pos="2430780" algn="l"/>
              </a:tabLst>
              <a:defRPr/>
            </a:pPr>
            <a:br>
              <a:rPr kumimoji="0" lang="en-GB" sz="36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br>
            <a:r>
              <a:rPr kumimoji="0" lang="en-GB" sz="1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7 LBS STAC RECOMMENDATION I</a:t>
            </a:r>
            <a:r>
              <a:rPr kumimoji="0" lang="en-GB" sz="11200" b="1" i="0" u="none" strike="noStrike" kern="0" cap="none" spc="5"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I</a:t>
            </a:r>
            <a:br>
              <a:rPr kumimoji="0" lang="en-US" sz="11200" b="1" i="0" u="none" strike="noStrike" kern="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r>
              <a:rPr kumimoji="0" lang="en-GB" sz="1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WORKPLAN</a:t>
            </a:r>
            <a:r>
              <a:rPr kumimoji="0" lang="en-GB" sz="11200" b="1" i="0" u="none" strike="noStrike" kern="0" cap="none" spc="-4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Narrow" panose="020B0606020202030204" pitchFamily="34" charset="0"/>
              </a:rPr>
              <a:t> </a:t>
            </a:r>
            <a:br>
              <a:rPr kumimoji="0" lang="en-US" sz="4400" b="1" i="0" u="none" strike="noStrike" kern="0" cap="none" spc="0" normalizeH="0" baseline="0" noProof="0" dirty="0">
                <a:ln>
                  <a:noFill/>
                </a:ln>
                <a:solidFill>
                  <a:sysClr val="windowText" lastClr="000000"/>
                </a:solidFill>
                <a:effectLst/>
                <a:uLnTx/>
                <a:uFillTx/>
                <a:latin typeface="Arial Narrow" panose="020B0606020202030204" pitchFamily="34" charset="0"/>
                <a:ea typeface="Times New Roman" panose="02020603050405020304" pitchFamily="18" charset="0"/>
                <a:cs typeface="Arial Narrow" panose="020B0606020202030204" pitchFamily="34" charset="0"/>
              </a:rPr>
            </a:br>
            <a:endParaRPr kumimoji="0" lang="en-US"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760087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BS CO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A3CA5D-3E21-4F9C-92BB-B9E1569E37CA}">
  <ds:schemaRefs>
    <ds:schemaRef ds:uri="http://schemas.microsoft.com/office/2006/metadata/properties"/>
    <ds:schemaRef ds:uri="http://schemas.microsoft.com/office/infopath/2007/PartnerControls"/>
    <ds:schemaRef ds:uri="0f1cb922-524b-4a63-a729-f715e5c73bc5"/>
    <ds:schemaRef ds:uri="985ec44e-1bab-4c0b-9df0-6ba128686fc9"/>
  </ds:schemaRefs>
</ds:datastoreItem>
</file>

<file path=customXml/itemProps2.xml><?xml version="1.0" encoding="utf-8"?>
<ds:datastoreItem xmlns:ds="http://schemas.openxmlformats.org/officeDocument/2006/customXml" ds:itemID="{E43BC255-D505-4D9D-ACE9-820EA5D6C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e3967-4b29-49c8-add0-1b77de203898"/>
    <ds:schemaRef ds:uri="0f1cb922-524b-4a63-a729-f715e5c73bc5"/>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5A3D37-85CD-4164-B36B-2CAA673FD9F0}">
  <ds:schemaRefs>
    <ds:schemaRef ds:uri="http://schemas.microsoft.com/sharepoint/v3/contenttype/forms"/>
  </ds:schemaRefs>
</ds:datastoreItem>
</file>

<file path=docMetadata/LabelInfo.xml><?xml version="1.0" encoding="utf-8"?>
<clbl:labelList xmlns:clbl="http://schemas.microsoft.com/office/2020/mipLabelMetadata">
  <clbl:label id="{8b77875e-5908-45a0-9cb4-dec9ae074618}" enabled="1" method="Privileged" siteId="{0f9e35db-544f-4f60-bdcc-5ea416e6dc70}" removed="0"/>
</clbl:labelList>
</file>

<file path=docProps/app.xml><?xml version="1.0" encoding="utf-8"?>
<Properties xmlns="http://schemas.openxmlformats.org/officeDocument/2006/extended-properties" xmlns:vt="http://schemas.openxmlformats.org/officeDocument/2006/docPropsVTypes">
  <TotalTime>11498</TotalTime>
  <Words>3915</Words>
  <Application>Microsoft Office PowerPoint</Application>
  <PresentationFormat>Widescreen</PresentationFormat>
  <Paragraphs>262</Paragraphs>
  <Slides>35</Slides>
  <Notes>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Aptos</vt:lpstr>
      <vt:lpstr>Aptos Display</vt:lpstr>
      <vt:lpstr>Arial</vt:lpstr>
      <vt:lpstr>Arial Black</vt:lpstr>
      <vt:lpstr>Arial Narrow</vt:lpstr>
      <vt:lpstr>Courier New</vt:lpstr>
      <vt:lpstr>Noto Sans Symbols</vt:lpstr>
      <vt:lpstr>Times New Roman</vt:lpstr>
      <vt:lpstr>Office Theme</vt:lpstr>
      <vt:lpstr>1_Office Theme</vt:lpstr>
      <vt:lpstr>LBS COP</vt:lpstr>
      <vt:lpstr>Agenda Item 5 –  7 LBS STAC Recommendations UNEP(DEPI)/CAR WG.46/5 and Actions Taken</vt:lpstr>
      <vt:lpstr>PowerPoint Presentation</vt:lpstr>
      <vt:lpstr>Summary of Pre-COP Discussion on RAC/RAN Guidelines</vt:lpstr>
      <vt:lpstr>PowerPoint Presentation</vt:lpstr>
      <vt:lpstr>PowerPoint Presentation</vt:lpstr>
      <vt:lpstr>PowerPoint Presentation</vt:lpstr>
      <vt:lpstr>Summary of Discussions</vt:lpstr>
      <vt:lpstr>Proposed 7 LBS COP Decision</vt:lpstr>
      <vt:lpstr>PowerPoint Presentation</vt:lpstr>
      <vt:lpstr>PowerPoint Presentation</vt:lpstr>
      <vt:lpstr>PowerPoint Presentation</vt:lpstr>
      <vt:lpstr>PowerPoint Presentation</vt:lpstr>
      <vt:lpstr>RECOMMENDATIONS FOR CONDUCTING FURTHER STUDIES ON THE EFFECTIVENESS OF REGULATORY IMPLEMENTATION OF NATIONAL MARINE, COASTAL AND ESTUARINE WATER CLASSIFICATION SCHEMES AND DELINEATION OF WATER BODIES ALIGNED TO THE LBS PROTOCOL</vt:lpstr>
      <vt:lpstr>PowerPoint Presentation</vt:lpstr>
      <vt:lpstr>PowerPoint Presentation</vt:lpstr>
      <vt:lpstr>PowerPoint Presentation</vt:lpstr>
      <vt:lpstr>Proposed 7 LBS COP Decision</vt:lpstr>
      <vt:lpstr>PowerPoint Presentation</vt:lpstr>
      <vt:lpstr>Towards an integrated State of Convention Area Report on marine pollution and marine habitats</vt:lpstr>
      <vt:lpstr>PowerPoint Presentation</vt:lpstr>
      <vt:lpstr>PowerPoint Presentation</vt:lpstr>
      <vt:lpstr>PowerPoint Presentation</vt:lpstr>
      <vt:lpstr>PowerPoint Presentation</vt:lpstr>
      <vt:lpstr>PowerPoint Presentation</vt:lpstr>
      <vt:lpstr>How SOCAR can feed into other regional and global assessments</vt:lpstr>
      <vt:lpstr>Proposed 7 LBS COP Decision - SOCAR</vt:lpstr>
      <vt:lpstr>PowerPoint Presentation</vt:lpstr>
      <vt:lpstr>Sargassum</vt:lpstr>
      <vt:lpstr>Proposed 7 LBS COP Decision</vt:lpstr>
      <vt:lpstr>PowerPoint Presentation</vt:lpstr>
      <vt:lpstr>PowerPoint Presentation</vt:lpstr>
      <vt:lpstr>PowerPoint Presentation</vt:lpstr>
      <vt:lpstr>Management of Freshwater within the Framework of the Cartagena Convention</vt:lpstr>
      <vt:lpstr>Proposed 7 LBS COP Decision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Laverne Walker</dc:creator>
  <cp:lastModifiedBy>Laverne Walker</cp:lastModifiedBy>
  <cp:revision>334</cp:revision>
  <cp:lastPrinted>2025-10-09T22:28:33Z</cp:lastPrinted>
  <dcterms:created xsi:type="dcterms:W3CDTF">2025-10-01T13:18:06Z</dcterms:created>
  <dcterms:modified xsi:type="dcterms:W3CDTF">2025-10-13T11:55:59Z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y fmtid="{D5CDD505-2E9C-101B-9397-08002B2CF9AE}" pid="3" name="MediaServiceImageTags">
    <vt:lpwstr/>
  </property>
</Properties>
</file>